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3"/>
    <p:sldId id="258" r:id="rId4"/>
    <p:sldId id="259" r:id="rId5"/>
    <p:sldId id="1004" r:id="rId6"/>
    <p:sldId id="428" r:id="rId7"/>
    <p:sldId id="581" r:id="rId8"/>
    <p:sldId id="260" r:id="rId9"/>
    <p:sldId id="2542" r:id="rId10"/>
    <p:sldId id="261" r:id="rId11"/>
    <p:sldId id="1498" r:id="rId12"/>
    <p:sldId id="323" r:id="rId13"/>
    <p:sldId id="262" r:id="rId14"/>
    <p:sldId id="1885" r:id="rId15"/>
    <p:sldId id="263" r:id="rId16"/>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4"/>
  </p:normalViewPr>
  <p:slideViewPr>
    <p:cSldViewPr snapToGrid="0" snapToObjects="1">
      <p:cViewPr varScale="1">
        <p:scale>
          <a:sx n="81" d="100"/>
          <a:sy n="81" d="100"/>
        </p:scale>
        <p:origin x="58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gs" Target="tags/tag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05DDE548-4C07-8849-8CE8-3D53C24F64FA}"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05DDE548-4C07-8849-8CE8-3D53C24F64FA}"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05DDE548-4C07-8849-8CE8-3D53C24F64FA}"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05DDE548-4C07-8849-8CE8-3D53C24F64FA}"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endParaRPr kumimoji="1" lang="zh-CN" altLang="en-US"/>
          </a:p>
        </p:txBody>
      </p:sp>
      <p:sp>
        <p:nvSpPr>
          <p:cNvPr id="4" name="日期占位符 3"/>
          <p:cNvSpPr>
            <a:spLocks noGrp="1"/>
          </p:cNvSpPr>
          <p:nvPr>
            <p:ph type="dt" sz="half" idx="10"/>
          </p:nvPr>
        </p:nvSpPr>
        <p:spPr/>
        <p:txBody>
          <a:bodyPr/>
          <a:lstStyle/>
          <a:p>
            <a:fld id="{05DDE548-4C07-8849-8CE8-3D53C24F64FA}"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05DDE548-4C07-8849-8CE8-3D53C24F64FA}"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05DDE548-4C07-8849-8CE8-3D53C24F64FA}" type="datetimeFigureOut">
              <a:rPr/>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05DDE548-4C07-8849-8CE8-3D53C24F64FA}" type="datetimeFigureOut">
              <a:rPr/>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5DDE548-4C07-8849-8CE8-3D53C24F64FA}" type="datetimeFigureOut">
              <a:rPr/>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05DDE548-4C07-8849-8CE8-3D53C24F64FA}"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05DDE548-4C07-8849-8CE8-3D53C24F64FA}"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5E2B0E58-F71D-A24C-AB6A-B6DF38BF616B}" type="slidenum">
              <a:rPr/>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DDE548-4C07-8849-8CE8-3D53C24F64FA}" type="datetimeFigureOut">
              <a:rPr/>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2B0E58-F71D-A24C-AB6A-B6DF38BF616B}" type="slidenum">
              <a:rPr/>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jpe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深度视觉·原创设计 https://www.docer.com/works?userid=22383862"/>
          <p:cNvSpPr/>
          <p:nvPr/>
        </p:nvSpPr>
        <p:spPr>
          <a:xfrm>
            <a:off x="632130" y="2714171"/>
            <a:ext cx="3628571" cy="37229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1204176" y="900659"/>
            <a:ext cx="3848098" cy="4785585"/>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深度视觉·原创设计 https://www.docer.com/works?userid=22383862"/>
          <p:cNvSpPr/>
          <p:nvPr/>
        </p:nvSpPr>
        <p:spPr>
          <a:xfrm>
            <a:off x="1525480" y="1150810"/>
            <a:ext cx="3205490" cy="4285738"/>
          </a:xfrm>
          <a:prstGeom prst="rect">
            <a:avLst/>
          </a:prstGeom>
          <a:blipFill rotWithShape="1">
            <a:blip r:embed="rId2"/>
            <a:stretch>
              <a:fillRect l="-50275" r="-50275"/>
            </a:stretch>
          </a:blip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8" name="深度视觉·原创设计 https://www.docer.com/works?userid=22383862"/>
          <p:cNvSpPr txBox="1"/>
          <p:nvPr/>
        </p:nvSpPr>
        <p:spPr>
          <a:xfrm>
            <a:off x="5493510" y="1780879"/>
            <a:ext cx="5806814" cy="2306955"/>
          </a:xfrm>
          <a:prstGeom prst="rect">
            <a:avLst/>
          </a:prstGeom>
          <a:noFill/>
        </p:spPr>
        <p:txBody>
          <a:bodyPr wrap="square" rtlCol="0">
            <a:spAutoFit/>
          </a:bodyPr>
          <a:lstStyle/>
          <a:p>
            <a:r>
              <a:rPr lang="zh-CN" altLang="en-US" sz="7200"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网页设计</a:t>
            </a:r>
            <a:r>
              <a:rPr lang="zh-CN" altLang="en-US" sz="7200"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项目</a:t>
            </a:r>
            <a:endParaRPr lang="zh-CN" altLang="en-US" sz="7200"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a:p>
            <a:r>
              <a:rPr lang="zh-CN" altLang="en-US" sz="7200" dirty="0">
                <a:ln w="22225">
                  <a:solidFill>
                    <a:schemeClr val="accent2"/>
                  </a:solidFill>
                  <a:prstDash val="solid"/>
                </a:ln>
                <a:solidFill>
                  <a:schemeClr val="accent2">
                    <a:lumMod val="40000"/>
                    <a:lumOff val="60000"/>
                  </a:schemeClr>
                </a:solidFill>
                <a:effectLst/>
                <a:latin typeface="思源黑体" panose="020B0500000000000000" pitchFamily="34" charset="-122"/>
                <a:ea typeface="思源黑体" panose="020B0500000000000000" pitchFamily="34" charset="-122"/>
                <a:sym typeface="思源黑体" panose="020B0500000000000000" pitchFamily="34" charset="-122"/>
              </a:rPr>
              <a:t>仿原神网页</a:t>
            </a:r>
            <a:endParaRPr lang="zh-CN" altLang="en-US" sz="7200" dirty="0">
              <a:ln w="22225">
                <a:solidFill>
                  <a:schemeClr val="accent2"/>
                </a:solidFill>
                <a:prstDash val="solid"/>
              </a:ln>
              <a:solidFill>
                <a:schemeClr val="accent2">
                  <a:lumMod val="40000"/>
                  <a:lumOff val="60000"/>
                </a:schemeClr>
              </a:solidFill>
              <a:effectLst/>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0" name="深度视觉·原创设计 https://www.docer.com/works?userid=22383862"/>
          <p:cNvSpPr/>
          <p:nvPr/>
        </p:nvSpPr>
        <p:spPr>
          <a:xfrm>
            <a:off x="5828155" y="4447358"/>
            <a:ext cx="2039816" cy="44318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汇报人：</a:t>
            </a:r>
            <a:r>
              <a:rPr lang="en-GB" altLang="zh-CN"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 </a:t>
            </a:r>
            <a:r>
              <a:rPr lang="zh-CN" altLang="en-GB"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郑</a:t>
            </a:r>
            <a:r>
              <a:rPr lang="zh-CN" altLang="en-GB"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芝鹏</a:t>
            </a:r>
            <a:endParaRPr lang="zh-CN" altLang="en-GB"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3000">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14:bounceEnd="33000">
                                          <p:cBhvr additive="base">
                                            <p:cTn id="7" dur="1500" fill="hold"/>
                                            <p:tgtEl>
                                              <p:spTgt spid="8"/>
                                            </p:tgtEl>
                                            <p:attrNameLst>
                                              <p:attrName>ppt_x</p:attrName>
                                            </p:attrNameLst>
                                          </p:cBhvr>
                                          <p:tavLst>
                                            <p:tav tm="0">
                                              <p:val>
                                                <p:strVal val="1+#ppt_w/2"/>
                                              </p:val>
                                            </p:tav>
                                            <p:tav tm="100000">
                                              <p:val>
                                                <p:strVal val="#ppt_x"/>
                                              </p:val>
                                            </p:tav>
                                          </p:tavLst>
                                        </p:anim>
                                        <p:anim calcmode="lin" valueType="num" p14:bounceEnd="33000">
                                          <p:cBhvr additive="base">
                                            <p:cTn id="8"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1+#ppt_w/2"/>
                                              </p:val>
                                            </p:tav>
                                            <p:tav tm="100000">
                                              <p:val>
                                                <p:strVal val="#ppt_x"/>
                                              </p:val>
                                            </p:tav>
                                          </p:tavLst>
                                        </p:anim>
                                        <p:anim calcmode="lin" valueType="num">
                                          <p:cBhvr additive="base">
                                            <p:cTn id="8"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bldLvl="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57000"/>
          </a:blip>
          <a:stretch>
            <a:fillRect/>
          </a:stretch>
        </a:blipFill>
        <a:effectLst/>
      </p:bgPr>
    </p:bg>
    <p:spTree>
      <p:nvGrpSpPr>
        <p:cNvPr id="1" name=""/>
        <p:cNvGrpSpPr/>
        <p:nvPr/>
      </p:nvGrpSpPr>
      <p:grpSpPr>
        <a:xfrm>
          <a:off x="0" y="0"/>
          <a:ext cx="0" cy="0"/>
          <a:chOff x="0" y="0"/>
          <a:chExt cx="0" cy="0"/>
        </a:xfrm>
      </p:grpSpPr>
      <p:sp>
        <p:nvSpPr>
          <p:cNvPr id="42" name="深度视觉·原创设计 https://www.docer.com/works?userid=22383862"/>
          <p:cNvSpPr/>
          <p:nvPr/>
        </p:nvSpPr>
        <p:spPr>
          <a:xfrm>
            <a:off x="0" y="6482686"/>
            <a:ext cx="12192000" cy="3753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深度视觉·原创设计 https://www.docer.com/works?userid=22383862"/>
          <p:cNvSpPr/>
          <p:nvPr/>
        </p:nvSpPr>
        <p:spPr>
          <a:xfrm rot="16200000">
            <a:off x="11471365" y="16345"/>
            <a:ext cx="736981" cy="704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4"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设计</a:t>
            </a:r>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技术</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grpSp>
        <p:nvGrpSpPr>
          <p:cNvPr id="2" name="深度视觉·原创设计 https://www.docer.com/works?userid=22383862"/>
          <p:cNvGrpSpPr/>
          <p:nvPr/>
        </p:nvGrpSpPr>
        <p:grpSpPr>
          <a:xfrm>
            <a:off x="6621324" y="1422633"/>
            <a:ext cx="4635075" cy="4602114"/>
            <a:chOff x="937951" y="1559793"/>
            <a:chExt cx="4635075" cy="4602114"/>
          </a:xfrm>
        </p:grpSpPr>
        <p:sp>
          <p:nvSpPr>
            <p:cNvPr id="3" name="深度视觉·原创设计 https://www.docer.com/works?userid=22383862"/>
            <p:cNvSpPr>
              <a:spLocks noEditPoints="1"/>
            </p:cNvSpPr>
            <p:nvPr/>
          </p:nvSpPr>
          <p:spPr bwMode="auto">
            <a:xfrm>
              <a:off x="937951" y="1559793"/>
              <a:ext cx="4635075" cy="4602114"/>
            </a:xfrm>
            <a:custGeom>
              <a:avLst/>
              <a:gdLst>
                <a:gd name="T0" fmla="*/ 1549 w 1723"/>
                <a:gd name="T1" fmla="*/ 468 h 1711"/>
                <a:gd name="T2" fmla="*/ 1420 w 1723"/>
                <a:gd name="T3" fmla="*/ 452 h 1711"/>
                <a:gd name="T4" fmla="*/ 1420 w 1723"/>
                <a:gd name="T5" fmla="*/ 452 h 1711"/>
                <a:gd name="T6" fmla="*/ 1110 w 1723"/>
                <a:gd name="T7" fmla="*/ 227 h 1711"/>
                <a:gd name="T8" fmla="*/ 1110 w 1723"/>
                <a:gd name="T9" fmla="*/ 227 h 1711"/>
                <a:gd name="T10" fmla="*/ 1023 w 1723"/>
                <a:gd name="T11" fmla="*/ 79 h 1711"/>
                <a:gd name="T12" fmla="*/ 694 w 1723"/>
                <a:gd name="T13" fmla="*/ 120 h 1711"/>
                <a:gd name="T14" fmla="*/ 645 w 1723"/>
                <a:gd name="T15" fmla="*/ 248 h 1711"/>
                <a:gd name="T16" fmla="*/ 285 w 1723"/>
                <a:gd name="T17" fmla="*/ 558 h 1711"/>
                <a:gd name="T18" fmla="*/ 285 w 1723"/>
                <a:gd name="T19" fmla="*/ 558 h 1711"/>
                <a:gd name="T20" fmla="*/ 147 w 1723"/>
                <a:gd name="T21" fmla="*/ 590 h 1711"/>
                <a:gd name="T22" fmla="*/ 67 w 1723"/>
                <a:gd name="T23" fmla="*/ 912 h 1711"/>
                <a:gd name="T24" fmla="*/ 166 w 1723"/>
                <a:gd name="T25" fmla="*/ 1003 h 1711"/>
                <a:gd name="T26" fmla="*/ 166 w 1723"/>
                <a:gd name="T27" fmla="*/ 1003 h 1711"/>
                <a:gd name="T28" fmla="*/ 285 w 1723"/>
                <a:gd name="T29" fmla="*/ 1345 h 1711"/>
                <a:gd name="T30" fmla="*/ 286 w 1723"/>
                <a:gd name="T31" fmla="*/ 1345 h 1711"/>
                <a:gd name="T32" fmla="*/ 274 w 1723"/>
                <a:gd name="T33" fmla="*/ 1521 h 1711"/>
                <a:gd name="T34" fmla="*/ 571 w 1723"/>
                <a:gd name="T35" fmla="*/ 1670 h 1711"/>
                <a:gd name="T36" fmla="*/ 663 w 1723"/>
                <a:gd name="T37" fmla="*/ 1613 h 1711"/>
                <a:gd name="T38" fmla="*/ 663 w 1723"/>
                <a:gd name="T39" fmla="*/ 1613 h 1711"/>
                <a:gd name="T40" fmla="*/ 1123 w 1723"/>
                <a:gd name="T41" fmla="*/ 1613 h 1711"/>
                <a:gd name="T42" fmla="*/ 1123 w 1723"/>
                <a:gd name="T43" fmla="*/ 1613 h 1711"/>
                <a:gd name="T44" fmla="*/ 1255 w 1723"/>
                <a:gd name="T45" fmla="*/ 1679 h 1711"/>
                <a:gd name="T46" fmla="*/ 1521 w 1723"/>
                <a:gd name="T47" fmla="*/ 1481 h 1711"/>
                <a:gd name="T48" fmla="*/ 1486 w 1723"/>
                <a:gd name="T49" fmla="*/ 1321 h 1711"/>
                <a:gd name="T50" fmla="*/ 1486 w 1723"/>
                <a:gd name="T51" fmla="*/ 1321 h 1711"/>
                <a:gd name="T52" fmla="*/ 1583 w 1723"/>
                <a:gd name="T53" fmla="*/ 882 h 1711"/>
                <a:gd name="T54" fmla="*/ 1583 w 1723"/>
                <a:gd name="T55" fmla="*/ 882 h 1711"/>
                <a:gd name="T56" fmla="*/ 1673 w 1723"/>
                <a:gd name="T57" fmla="*/ 776 h 1711"/>
                <a:gd name="T58" fmla="*/ 1549 w 1723"/>
                <a:gd name="T59" fmla="*/ 468 h 1711"/>
                <a:gd name="T60" fmla="*/ 1162 w 1723"/>
                <a:gd name="T61" fmla="*/ 1250 h 1711"/>
                <a:gd name="T62" fmla="*/ 1163 w 1723"/>
                <a:gd name="T63" fmla="*/ 1250 h 1711"/>
                <a:gd name="T64" fmla="*/ 1123 w 1723"/>
                <a:gd name="T65" fmla="*/ 1281 h 1711"/>
                <a:gd name="T66" fmla="*/ 1123 w 1723"/>
                <a:gd name="T67" fmla="*/ 1281 h 1711"/>
                <a:gd name="T68" fmla="*/ 663 w 1723"/>
                <a:gd name="T69" fmla="*/ 1281 h 1711"/>
                <a:gd name="T70" fmla="*/ 663 w 1723"/>
                <a:gd name="T71" fmla="*/ 1281 h 1711"/>
                <a:gd name="T72" fmla="*/ 599 w 1723"/>
                <a:gd name="T73" fmla="*/ 1236 h 1711"/>
                <a:gd name="T74" fmla="*/ 599 w 1723"/>
                <a:gd name="T75" fmla="*/ 1236 h 1711"/>
                <a:gd name="T76" fmla="*/ 479 w 1723"/>
                <a:gd name="T77" fmla="*/ 893 h 1711"/>
                <a:gd name="T78" fmla="*/ 479 w 1723"/>
                <a:gd name="T79" fmla="*/ 893 h 1711"/>
                <a:gd name="T80" fmla="*/ 502 w 1723"/>
                <a:gd name="T81" fmla="*/ 809 h 1711"/>
                <a:gd name="T82" fmla="*/ 502 w 1723"/>
                <a:gd name="T83" fmla="*/ 809 h 1711"/>
                <a:gd name="T84" fmla="*/ 861 w 1723"/>
                <a:gd name="T85" fmla="*/ 498 h 1711"/>
                <a:gd name="T86" fmla="*/ 916 w 1723"/>
                <a:gd name="T87" fmla="*/ 496 h 1711"/>
                <a:gd name="T88" fmla="*/ 916 w 1723"/>
                <a:gd name="T89" fmla="*/ 496 h 1711"/>
                <a:gd name="T90" fmla="*/ 1225 w 1723"/>
                <a:gd name="T91" fmla="*/ 721 h 1711"/>
                <a:gd name="T92" fmla="*/ 1225 w 1723"/>
                <a:gd name="T93" fmla="*/ 721 h 1711"/>
                <a:gd name="T94" fmla="*/ 1259 w 1723"/>
                <a:gd name="T95" fmla="*/ 810 h 1711"/>
                <a:gd name="T96" fmla="*/ 1259 w 1723"/>
                <a:gd name="T97" fmla="*/ 810 h 1711"/>
                <a:gd name="T98" fmla="*/ 1162 w 1723"/>
                <a:gd name="T99" fmla="*/ 1250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23" h="1711">
                  <a:moveTo>
                    <a:pt x="1549" y="468"/>
                  </a:moveTo>
                  <a:cubicBezTo>
                    <a:pt x="1507" y="450"/>
                    <a:pt x="1462" y="445"/>
                    <a:pt x="1420" y="452"/>
                  </a:cubicBezTo>
                  <a:cubicBezTo>
                    <a:pt x="1420" y="452"/>
                    <a:pt x="1420" y="452"/>
                    <a:pt x="1420" y="452"/>
                  </a:cubicBezTo>
                  <a:cubicBezTo>
                    <a:pt x="1231" y="482"/>
                    <a:pt x="1140" y="416"/>
                    <a:pt x="1110" y="227"/>
                  </a:cubicBezTo>
                  <a:cubicBezTo>
                    <a:pt x="1110" y="227"/>
                    <a:pt x="1110" y="227"/>
                    <a:pt x="1110" y="227"/>
                  </a:cubicBezTo>
                  <a:cubicBezTo>
                    <a:pt x="1101" y="171"/>
                    <a:pt x="1072" y="117"/>
                    <a:pt x="1023" y="79"/>
                  </a:cubicBezTo>
                  <a:cubicBezTo>
                    <a:pt x="921" y="0"/>
                    <a:pt x="774" y="18"/>
                    <a:pt x="694" y="120"/>
                  </a:cubicBezTo>
                  <a:cubicBezTo>
                    <a:pt x="664" y="158"/>
                    <a:pt x="648" y="203"/>
                    <a:pt x="645" y="248"/>
                  </a:cubicBezTo>
                  <a:cubicBezTo>
                    <a:pt x="627" y="481"/>
                    <a:pt x="519" y="575"/>
                    <a:pt x="285" y="558"/>
                  </a:cubicBezTo>
                  <a:cubicBezTo>
                    <a:pt x="285" y="558"/>
                    <a:pt x="285" y="558"/>
                    <a:pt x="285" y="558"/>
                  </a:cubicBezTo>
                  <a:cubicBezTo>
                    <a:pt x="238" y="554"/>
                    <a:pt x="190" y="565"/>
                    <a:pt x="147" y="590"/>
                  </a:cubicBezTo>
                  <a:cubicBezTo>
                    <a:pt x="36" y="657"/>
                    <a:pt x="0" y="801"/>
                    <a:pt x="67" y="912"/>
                  </a:cubicBezTo>
                  <a:cubicBezTo>
                    <a:pt x="91" y="953"/>
                    <a:pt x="126" y="984"/>
                    <a:pt x="166" y="1003"/>
                  </a:cubicBezTo>
                  <a:cubicBezTo>
                    <a:pt x="166" y="1003"/>
                    <a:pt x="166" y="1003"/>
                    <a:pt x="166" y="1003"/>
                  </a:cubicBezTo>
                  <a:cubicBezTo>
                    <a:pt x="329" y="1082"/>
                    <a:pt x="364" y="1182"/>
                    <a:pt x="285" y="1345"/>
                  </a:cubicBezTo>
                  <a:cubicBezTo>
                    <a:pt x="286" y="1345"/>
                    <a:pt x="286" y="1345"/>
                    <a:pt x="286" y="1345"/>
                  </a:cubicBezTo>
                  <a:cubicBezTo>
                    <a:pt x="260" y="1398"/>
                    <a:pt x="254" y="1461"/>
                    <a:pt x="274" y="1521"/>
                  </a:cubicBezTo>
                  <a:cubicBezTo>
                    <a:pt x="315" y="1644"/>
                    <a:pt x="448" y="1711"/>
                    <a:pt x="571" y="1670"/>
                  </a:cubicBezTo>
                  <a:cubicBezTo>
                    <a:pt x="607" y="1658"/>
                    <a:pt x="638" y="1638"/>
                    <a:pt x="663" y="1613"/>
                  </a:cubicBezTo>
                  <a:cubicBezTo>
                    <a:pt x="663" y="1613"/>
                    <a:pt x="663" y="1613"/>
                    <a:pt x="663" y="1613"/>
                  </a:cubicBezTo>
                  <a:cubicBezTo>
                    <a:pt x="825" y="1450"/>
                    <a:pt x="960" y="1450"/>
                    <a:pt x="1123" y="1613"/>
                  </a:cubicBezTo>
                  <a:cubicBezTo>
                    <a:pt x="1123" y="1613"/>
                    <a:pt x="1123" y="1613"/>
                    <a:pt x="1123" y="1613"/>
                  </a:cubicBezTo>
                  <a:cubicBezTo>
                    <a:pt x="1157" y="1648"/>
                    <a:pt x="1203" y="1672"/>
                    <a:pt x="1255" y="1679"/>
                  </a:cubicBezTo>
                  <a:cubicBezTo>
                    <a:pt x="1383" y="1698"/>
                    <a:pt x="1502" y="1609"/>
                    <a:pt x="1521" y="1481"/>
                  </a:cubicBezTo>
                  <a:cubicBezTo>
                    <a:pt x="1529" y="1423"/>
                    <a:pt x="1516" y="1367"/>
                    <a:pt x="1486" y="1321"/>
                  </a:cubicBezTo>
                  <a:cubicBezTo>
                    <a:pt x="1486" y="1321"/>
                    <a:pt x="1486" y="1321"/>
                    <a:pt x="1486" y="1321"/>
                  </a:cubicBezTo>
                  <a:cubicBezTo>
                    <a:pt x="1365" y="1131"/>
                    <a:pt x="1394" y="1003"/>
                    <a:pt x="1583" y="882"/>
                  </a:cubicBezTo>
                  <a:cubicBezTo>
                    <a:pt x="1583" y="882"/>
                    <a:pt x="1583" y="882"/>
                    <a:pt x="1583" y="882"/>
                  </a:cubicBezTo>
                  <a:cubicBezTo>
                    <a:pt x="1622" y="857"/>
                    <a:pt x="1654" y="821"/>
                    <a:pt x="1673" y="776"/>
                  </a:cubicBezTo>
                  <a:cubicBezTo>
                    <a:pt x="1723" y="656"/>
                    <a:pt x="1668" y="519"/>
                    <a:pt x="1549" y="468"/>
                  </a:cubicBezTo>
                  <a:close/>
                  <a:moveTo>
                    <a:pt x="1162" y="1250"/>
                  </a:moveTo>
                  <a:cubicBezTo>
                    <a:pt x="1163" y="1250"/>
                    <a:pt x="1163" y="1250"/>
                    <a:pt x="1163" y="1250"/>
                  </a:cubicBezTo>
                  <a:cubicBezTo>
                    <a:pt x="1148" y="1259"/>
                    <a:pt x="1135" y="1269"/>
                    <a:pt x="1123" y="1281"/>
                  </a:cubicBezTo>
                  <a:cubicBezTo>
                    <a:pt x="1123" y="1281"/>
                    <a:pt x="1123" y="1281"/>
                    <a:pt x="1123" y="1281"/>
                  </a:cubicBezTo>
                  <a:cubicBezTo>
                    <a:pt x="960" y="1444"/>
                    <a:pt x="825" y="1444"/>
                    <a:pt x="663" y="1281"/>
                  </a:cubicBezTo>
                  <a:cubicBezTo>
                    <a:pt x="663" y="1281"/>
                    <a:pt x="663" y="1281"/>
                    <a:pt x="663" y="1281"/>
                  </a:cubicBezTo>
                  <a:cubicBezTo>
                    <a:pt x="644" y="1263"/>
                    <a:pt x="622" y="1247"/>
                    <a:pt x="599" y="1236"/>
                  </a:cubicBezTo>
                  <a:cubicBezTo>
                    <a:pt x="599" y="1236"/>
                    <a:pt x="599" y="1236"/>
                    <a:pt x="599" y="1236"/>
                  </a:cubicBezTo>
                  <a:cubicBezTo>
                    <a:pt x="435" y="1157"/>
                    <a:pt x="400" y="1057"/>
                    <a:pt x="479" y="893"/>
                  </a:cubicBezTo>
                  <a:cubicBezTo>
                    <a:pt x="479" y="893"/>
                    <a:pt x="479" y="893"/>
                    <a:pt x="479" y="893"/>
                  </a:cubicBezTo>
                  <a:cubicBezTo>
                    <a:pt x="492" y="867"/>
                    <a:pt x="499" y="838"/>
                    <a:pt x="502" y="809"/>
                  </a:cubicBezTo>
                  <a:cubicBezTo>
                    <a:pt x="502" y="809"/>
                    <a:pt x="502" y="809"/>
                    <a:pt x="502" y="809"/>
                  </a:cubicBezTo>
                  <a:cubicBezTo>
                    <a:pt x="519" y="575"/>
                    <a:pt x="628" y="481"/>
                    <a:pt x="861" y="498"/>
                  </a:cubicBezTo>
                  <a:cubicBezTo>
                    <a:pt x="880" y="499"/>
                    <a:pt x="898" y="499"/>
                    <a:pt x="916" y="496"/>
                  </a:cubicBezTo>
                  <a:cubicBezTo>
                    <a:pt x="916" y="496"/>
                    <a:pt x="916" y="496"/>
                    <a:pt x="916" y="496"/>
                  </a:cubicBezTo>
                  <a:cubicBezTo>
                    <a:pt x="1104" y="466"/>
                    <a:pt x="1195" y="532"/>
                    <a:pt x="1225" y="721"/>
                  </a:cubicBezTo>
                  <a:cubicBezTo>
                    <a:pt x="1225" y="721"/>
                    <a:pt x="1225" y="721"/>
                    <a:pt x="1225" y="721"/>
                  </a:cubicBezTo>
                  <a:cubicBezTo>
                    <a:pt x="1230" y="752"/>
                    <a:pt x="1242" y="783"/>
                    <a:pt x="1259" y="810"/>
                  </a:cubicBezTo>
                  <a:cubicBezTo>
                    <a:pt x="1259" y="810"/>
                    <a:pt x="1259" y="810"/>
                    <a:pt x="1259" y="810"/>
                  </a:cubicBezTo>
                  <a:cubicBezTo>
                    <a:pt x="1380" y="1000"/>
                    <a:pt x="1352" y="1128"/>
                    <a:pt x="1162" y="1250"/>
                  </a:cubicBez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 name="深度视觉·原创设计 https://www.docer.com/works?userid=22383862"/>
            <p:cNvSpPr/>
            <p:nvPr/>
          </p:nvSpPr>
          <p:spPr bwMode="auto">
            <a:xfrm>
              <a:off x="1083436" y="3120352"/>
              <a:ext cx="1151381" cy="1137742"/>
            </a:xfrm>
            <a:custGeom>
              <a:avLst/>
              <a:gdLst>
                <a:gd name="T0" fmla="*/ 227 w 428"/>
                <a:gd name="T1" fmla="*/ 418 h 423"/>
                <a:gd name="T2" fmla="*/ 36 w 428"/>
                <a:gd name="T3" fmla="*/ 318 h 423"/>
                <a:gd name="T4" fmla="*/ 13 w 428"/>
                <a:gd name="T5" fmla="*/ 161 h 423"/>
                <a:gd name="T6" fmla="*/ 107 w 428"/>
                <a:gd name="T7" fmla="*/ 34 h 423"/>
                <a:gd name="T8" fmla="*/ 201 w 428"/>
                <a:gd name="T9" fmla="*/ 5 h 423"/>
                <a:gd name="T10" fmla="*/ 391 w 428"/>
                <a:gd name="T11" fmla="*/ 105 h 423"/>
                <a:gd name="T12" fmla="*/ 415 w 428"/>
                <a:gd name="T13" fmla="*/ 262 h 423"/>
                <a:gd name="T14" fmla="*/ 320 w 428"/>
                <a:gd name="T15" fmla="*/ 389 h 423"/>
                <a:gd name="T16" fmla="*/ 227 w 428"/>
                <a:gd name="T17" fmla="*/ 41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8" h="423">
                  <a:moveTo>
                    <a:pt x="227" y="418"/>
                  </a:moveTo>
                  <a:cubicBezTo>
                    <a:pt x="149" y="423"/>
                    <a:pt x="76" y="385"/>
                    <a:pt x="36" y="318"/>
                  </a:cubicBezTo>
                  <a:cubicBezTo>
                    <a:pt x="8" y="271"/>
                    <a:pt x="0" y="215"/>
                    <a:pt x="13" y="161"/>
                  </a:cubicBezTo>
                  <a:cubicBezTo>
                    <a:pt x="26" y="108"/>
                    <a:pt x="60" y="63"/>
                    <a:pt x="107" y="34"/>
                  </a:cubicBezTo>
                  <a:cubicBezTo>
                    <a:pt x="136" y="17"/>
                    <a:pt x="168" y="7"/>
                    <a:pt x="201" y="5"/>
                  </a:cubicBezTo>
                  <a:cubicBezTo>
                    <a:pt x="278" y="0"/>
                    <a:pt x="351" y="38"/>
                    <a:pt x="391" y="105"/>
                  </a:cubicBezTo>
                  <a:cubicBezTo>
                    <a:pt x="420" y="152"/>
                    <a:pt x="428" y="208"/>
                    <a:pt x="415" y="262"/>
                  </a:cubicBezTo>
                  <a:cubicBezTo>
                    <a:pt x="401" y="315"/>
                    <a:pt x="368" y="360"/>
                    <a:pt x="320" y="389"/>
                  </a:cubicBezTo>
                  <a:cubicBezTo>
                    <a:pt x="292" y="406"/>
                    <a:pt x="259" y="416"/>
                    <a:pt x="227" y="41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 name="深度视觉·原创设计 https://www.docer.com/works?userid=22383862"/>
            <p:cNvSpPr>
              <a:spLocks noEditPoints="1"/>
            </p:cNvSpPr>
            <p:nvPr/>
          </p:nvSpPr>
          <p:spPr bwMode="auto">
            <a:xfrm>
              <a:off x="1396003" y="3423825"/>
              <a:ext cx="527385" cy="529658"/>
            </a:xfrm>
            <a:custGeom>
              <a:avLst/>
              <a:gdLst>
                <a:gd name="T0" fmla="*/ 98 w 196"/>
                <a:gd name="T1" fmla="*/ 197 h 197"/>
                <a:gd name="T2" fmla="*/ 0 w 196"/>
                <a:gd name="T3" fmla="*/ 99 h 197"/>
                <a:gd name="T4" fmla="*/ 98 w 196"/>
                <a:gd name="T5" fmla="*/ 0 h 197"/>
                <a:gd name="T6" fmla="*/ 196 w 196"/>
                <a:gd name="T7" fmla="*/ 99 h 197"/>
                <a:gd name="T8" fmla="*/ 98 w 196"/>
                <a:gd name="T9" fmla="*/ 197 h 197"/>
                <a:gd name="T10" fmla="*/ 98 w 196"/>
                <a:gd name="T11" fmla="*/ 7 h 197"/>
                <a:gd name="T12" fmla="*/ 6 w 196"/>
                <a:gd name="T13" fmla="*/ 99 h 197"/>
                <a:gd name="T14" fmla="*/ 98 w 196"/>
                <a:gd name="T15" fmla="*/ 190 h 197"/>
                <a:gd name="T16" fmla="*/ 189 w 196"/>
                <a:gd name="T17" fmla="*/ 99 h 197"/>
                <a:gd name="T18" fmla="*/ 98 w 196"/>
                <a:gd name="T19" fmla="*/ 7 h 197"/>
                <a:gd name="T20" fmla="*/ 98 w 196"/>
                <a:gd name="T21" fmla="*/ 7 h 197"/>
                <a:gd name="T22" fmla="*/ 98 w 196"/>
                <a:gd name="T23" fmla="*/ 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97">
                  <a:moveTo>
                    <a:pt x="98" y="197"/>
                  </a:moveTo>
                  <a:cubicBezTo>
                    <a:pt x="44" y="197"/>
                    <a:pt x="0" y="153"/>
                    <a:pt x="0" y="99"/>
                  </a:cubicBezTo>
                  <a:cubicBezTo>
                    <a:pt x="0" y="44"/>
                    <a:pt x="44" y="0"/>
                    <a:pt x="98" y="0"/>
                  </a:cubicBezTo>
                  <a:cubicBezTo>
                    <a:pt x="152" y="0"/>
                    <a:pt x="196" y="44"/>
                    <a:pt x="196" y="99"/>
                  </a:cubicBezTo>
                  <a:cubicBezTo>
                    <a:pt x="196" y="153"/>
                    <a:pt x="152" y="197"/>
                    <a:pt x="98" y="197"/>
                  </a:cubicBezTo>
                  <a:close/>
                  <a:moveTo>
                    <a:pt x="98" y="7"/>
                  </a:moveTo>
                  <a:cubicBezTo>
                    <a:pt x="47" y="7"/>
                    <a:pt x="6" y="48"/>
                    <a:pt x="6" y="99"/>
                  </a:cubicBezTo>
                  <a:cubicBezTo>
                    <a:pt x="6" y="149"/>
                    <a:pt x="47" y="190"/>
                    <a:pt x="98" y="190"/>
                  </a:cubicBezTo>
                  <a:cubicBezTo>
                    <a:pt x="148" y="190"/>
                    <a:pt x="189" y="149"/>
                    <a:pt x="189" y="99"/>
                  </a:cubicBezTo>
                  <a:cubicBezTo>
                    <a:pt x="189" y="48"/>
                    <a:pt x="148" y="7"/>
                    <a:pt x="98" y="7"/>
                  </a:cubicBezTo>
                  <a:close/>
                  <a:moveTo>
                    <a:pt x="98" y="7"/>
                  </a:moveTo>
                  <a:cubicBezTo>
                    <a:pt x="98" y="7"/>
                    <a:pt x="98" y="7"/>
                    <a:pt x="98"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 name="深度视觉·原创设计 https://www.docer.com/works?userid=22383862"/>
            <p:cNvSpPr>
              <a:spLocks noEditPoints="1"/>
            </p:cNvSpPr>
            <p:nvPr/>
          </p:nvSpPr>
          <p:spPr bwMode="auto">
            <a:xfrm>
              <a:off x="1532395" y="3598863"/>
              <a:ext cx="251190" cy="179584"/>
            </a:xfrm>
            <a:custGeom>
              <a:avLst/>
              <a:gdLst>
                <a:gd name="T0" fmla="*/ 20 w 93"/>
                <a:gd name="T1" fmla="*/ 67 h 67"/>
                <a:gd name="T2" fmla="*/ 0 w 93"/>
                <a:gd name="T3" fmla="*/ 47 h 67"/>
                <a:gd name="T4" fmla="*/ 11 w 93"/>
                <a:gd name="T5" fmla="*/ 29 h 67"/>
                <a:gd name="T6" fmla="*/ 40 w 93"/>
                <a:gd name="T7" fmla="*/ 0 h 67"/>
                <a:gd name="T8" fmla="*/ 64 w 93"/>
                <a:gd name="T9" fmla="*/ 14 h 67"/>
                <a:gd name="T10" fmla="*/ 70 w 93"/>
                <a:gd name="T11" fmla="*/ 12 h 67"/>
                <a:gd name="T12" fmla="*/ 85 w 93"/>
                <a:gd name="T13" fmla="*/ 28 h 67"/>
                <a:gd name="T14" fmla="*/ 85 w 93"/>
                <a:gd name="T15" fmla="*/ 30 h 67"/>
                <a:gd name="T16" fmla="*/ 93 w 93"/>
                <a:gd name="T17" fmla="*/ 46 h 67"/>
                <a:gd name="T18" fmla="*/ 73 w 93"/>
                <a:gd name="T19" fmla="*/ 67 h 67"/>
                <a:gd name="T20" fmla="*/ 21 w 93"/>
                <a:gd name="T21" fmla="*/ 67 h 67"/>
                <a:gd name="T22" fmla="*/ 20 w 93"/>
                <a:gd name="T23" fmla="*/ 67 h 67"/>
                <a:gd name="T24" fmla="*/ 40 w 93"/>
                <a:gd name="T25" fmla="*/ 7 h 67"/>
                <a:gd name="T26" fmla="*/ 17 w 93"/>
                <a:gd name="T27" fmla="*/ 29 h 67"/>
                <a:gd name="T28" fmla="*/ 17 w 93"/>
                <a:gd name="T29" fmla="*/ 30 h 67"/>
                <a:gd name="T30" fmla="*/ 17 w 93"/>
                <a:gd name="T31" fmla="*/ 31 h 67"/>
                <a:gd name="T32" fmla="*/ 15 w 93"/>
                <a:gd name="T33" fmla="*/ 34 h 67"/>
                <a:gd name="T34" fmla="*/ 7 w 93"/>
                <a:gd name="T35" fmla="*/ 47 h 67"/>
                <a:gd name="T36" fmla="*/ 20 w 93"/>
                <a:gd name="T37" fmla="*/ 60 h 67"/>
                <a:gd name="T38" fmla="*/ 21 w 93"/>
                <a:gd name="T39" fmla="*/ 60 h 67"/>
                <a:gd name="T40" fmla="*/ 73 w 93"/>
                <a:gd name="T41" fmla="*/ 60 h 67"/>
                <a:gd name="T42" fmla="*/ 87 w 93"/>
                <a:gd name="T43" fmla="*/ 46 h 67"/>
                <a:gd name="T44" fmla="*/ 80 w 93"/>
                <a:gd name="T45" fmla="*/ 34 h 67"/>
                <a:gd name="T46" fmla="*/ 78 w 93"/>
                <a:gd name="T47" fmla="*/ 30 h 67"/>
                <a:gd name="T48" fmla="*/ 79 w 93"/>
                <a:gd name="T49" fmla="*/ 28 h 67"/>
                <a:gd name="T50" fmla="*/ 70 w 93"/>
                <a:gd name="T51" fmla="*/ 19 h 67"/>
                <a:gd name="T52" fmla="*/ 65 w 93"/>
                <a:gd name="T53" fmla="*/ 21 h 67"/>
                <a:gd name="T54" fmla="*/ 62 w 93"/>
                <a:gd name="T55" fmla="*/ 21 h 67"/>
                <a:gd name="T56" fmla="*/ 60 w 93"/>
                <a:gd name="T57" fmla="*/ 20 h 67"/>
                <a:gd name="T58" fmla="*/ 40 w 93"/>
                <a:gd name="T59" fmla="*/ 7 h 67"/>
                <a:gd name="T60" fmla="*/ 40 w 93"/>
                <a:gd name="T61" fmla="*/ 7 h 67"/>
                <a:gd name="T62" fmla="*/ 40 w 93"/>
                <a:gd name="T63"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67">
                  <a:moveTo>
                    <a:pt x="20" y="67"/>
                  </a:moveTo>
                  <a:cubicBezTo>
                    <a:pt x="9" y="67"/>
                    <a:pt x="0" y="58"/>
                    <a:pt x="0" y="47"/>
                  </a:cubicBezTo>
                  <a:cubicBezTo>
                    <a:pt x="0" y="39"/>
                    <a:pt x="4" y="32"/>
                    <a:pt x="11" y="29"/>
                  </a:cubicBezTo>
                  <a:cubicBezTo>
                    <a:pt x="11" y="13"/>
                    <a:pt x="24" y="0"/>
                    <a:pt x="40" y="0"/>
                  </a:cubicBezTo>
                  <a:cubicBezTo>
                    <a:pt x="50" y="0"/>
                    <a:pt x="59" y="5"/>
                    <a:pt x="64" y="14"/>
                  </a:cubicBezTo>
                  <a:cubicBezTo>
                    <a:pt x="66" y="13"/>
                    <a:pt x="68" y="12"/>
                    <a:pt x="70" y="12"/>
                  </a:cubicBezTo>
                  <a:cubicBezTo>
                    <a:pt x="79" y="12"/>
                    <a:pt x="85" y="19"/>
                    <a:pt x="85" y="28"/>
                  </a:cubicBezTo>
                  <a:cubicBezTo>
                    <a:pt x="85" y="28"/>
                    <a:pt x="85" y="29"/>
                    <a:pt x="85" y="30"/>
                  </a:cubicBezTo>
                  <a:cubicBezTo>
                    <a:pt x="90" y="34"/>
                    <a:pt x="93" y="40"/>
                    <a:pt x="93" y="46"/>
                  </a:cubicBezTo>
                  <a:cubicBezTo>
                    <a:pt x="93" y="57"/>
                    <a:pt x="84" y="67"/>
                    <a:pt x="73" y="67"/>
                  </a:cubicBezTo>
                  <a:cubicBezTo>
                    <a:pt x="21" y="67"/>
                    <a:pt x="21" y="67"/>
                    <a:pt x="21" y="67"/>
                  </a:cubicBezTo>
                  <a:cubicBezTo>
                    <a:pt x="21" y="67"/>
                    <a:pt x="21" y="67"/>
                    <a:pt x="20" y="67"/>
                  </a:cubicBezTo>
                  <a:close/>
                  <a:moveTo>
                    <a:pt x="40" y="7"/>
                  </a:moveTo>
                  <a:cubicBezTo>
                    <a:pt x="27" y="7"/>
                    <a:pt x="17" y="17"/>
                    <a:pt x="17" y="29"/>
                  </a:cubicBezTo>
                  <a:cubicBezTo>
                    <a:pt x="17" y="30"/>
                    <a:pt x="17" y="30"/>
                    <a:pt x="17" y="30"/>
                  </a:cubicBezTo>
                  <a:cubicBezTo>
                    <a:pt x="17" y="30"/>
                    <a:pt x="17" y="31"/>
                    <a:pt x="17" y="31"/>
                  </a:cubicBezTo>
                  <a:cubicBezTo>
                    <a:pt x="17" y="32"/>
                    <a:pt x="17" y="33"/>
                    <a:pt x="15" y="34"/>
                  </a:cubicBezTo>
                  <a:cubicBezTo>
                    <a:pt x="10" y="36"/>
                    <a:pt x="7" y="41"/>
                    <a:pt x="7" y="47"/>
                  </a:cubicBezTo>
                  <a:cubicBezTo>
                    <a:pt x="7" y="54"/>
                    <a:pt x="13" y="60"/>
                    <a:pt x="20" y="60"/>
                  </a:cubicBezTo>
                  <a:cubicBezTo>
                    <a:pt x="21" y="60"/>
                    <a:pt x="21" y="60"/>
                    <a:pt x="21" y="60"/>
                  </a:cubicBezTo>
                  <a:cubicBezTo>
                    <a:pt x="73" y="60"/>
                    <a:pt x="73" y="60"/>
                    <a:pt x="73" y="60"/>
                  </a:cubicBezTo>
                  <a:cubicBezTo>
                    <a:pt x="81" y="60"/>
                    <a:pt x="87" y="54"/>
                    <a:pt x="87" y="46"/>
                  </a:cubicBezTo>
                  <a:cubicBezTo>
                    <a:pt x="87" y="41"/>
                    <a:pt x="84" y="36"/>
                    <a:pt x="80" y="34"/>
                  </a:cubicBezTo>
                  <a:cubicBezTo>
                    <a:pt x="79" y="33"/>
                    <a:pt x="78" y="32"/>
                    <a:pt x="78" y="30"/>
                  </a:cubicBezTo>
                  <a:cubicBezTo>
                    <a:pt x="79" y="29"/>
                    <a:pt x="79" y="28"/>
                    <a:pt x="79" y="28"/>
                  </a:cubicBezTo>
                  <a:cubicBezTo>
                    <a:pt x="79" y="23"/>
                    <a:pt x="75" y="19"/>
                    <a:pt x="70" y="19"/>
                  </a:cubicBezTo>
                  <a:cubicBezTo>
                    <a:pt x="68" y="19"/>
                    <a:pt x="66" y="20"/>
                    <a:pt x="65" y="21"/>
                  </a:cubicBezTo>
                  <a:cubicBezTo>
                    <a:pt x="64" y="21"/>
                    <a:pt x="63" y="22"/>
                    <a:pt x="62" y="21"/>
                  </a:cubicBezTo>
                  <a:cubicBezTo>
                    <a:pt x="61" y="21"/>
                    <a:pt x="60" y="20"/>
                    <a:pt x="60" y="20"/>
                  </a:cubicBezTo>
                  <a:cubicBezTo>
                    <a:pt x="56" y="12"/>
                    <a:pt x="48" y="7"/>
                    <a:pt x="40" y="7"/>
                  </a:cubicBezTo>
                  <a:close/>
                  <a:moveTo>
                    <a:pt x="40" y="7"/>
                  </a:moveTo>
                  <a:cubicBezTo>
                    <a:pt x="40" y="7"/>
                    <a:pt x="40" y="7"/>
                    <a:pt x="40"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 name="深度视觉·原创设计 https://www.docer.com/works?userid=22383862"/>
            <p:cNvSpPr/>
            <p:nvPr/>
          </p:nvSpPr>
          <p:spPr bwMode="auto">
            <a:xfrm>
              <a:off x="1648329" y="4882090"/>
              <a:ext cx="1202528" cy="1143425"/>
            </a:xfrm>
            <a:custGeom>
              <a:avLst/>
              <a:gdLst>
                <a:gd name="T0" fmla="*/ 245 w 447"/>
                <a:gd name="T1" fmla="*/ 419 h 425"/>
                <a:gd name="T2" fmla="*/ 36 w 447"/>
                <a:gd name="T3" fmla="*/ 277 h 425"/>
                <a:gd name="T4" fmla="*/ 167 w 447"/>
                <a:gd name="T5" fmla="*/ 16 h 425"/>
                <a:gd name="T6" fmla="*/ 220 w 447"/>
                <a:gd name="T7" fmla="*/ 6 h 425"/>
                <a:gd name="T8" fmla="*/ 429 w 447"/>
                <a:gd name="T9" fmla="*/ 147 h 425"/>
                <a:gd name="T10" fmla="*/ 418 w 447"/>
                <a:gd name="T11" fmla="*/ 305 h 425"/>
                <a:gd name="T12" fmla="*/ 298 w 447"/>
                <a:gd name="T13" fmla="*/ 409 h 425"/>
                <a:gd name="T14" fmla="*/ 245 w 447"/>
                <a:gd name="T15" fmla="*/ 419 h 4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7" h="425">
                  <a:moveTo>
                    <a:pt x="245" y="419"/>
                  </a:moveTo>
                  <a:cubicBezTo>
                    <a:pt x="152" y="425"/>
                    <a:pt x="66" y="366"/>
                    <a:pt x="36" y="277"/>
                  </a:cubicBezTo>
                  <a:cubicBezTo>
                    <a:pt x="0" y="169"/>
                    <a:pt x="59" y="52"/>
                    <a:pt x="167" y="16"/>
                  </a:cubicBezTo>
                  <a:cubicBezTo>
                    <a:pt x="185" y="10"/>
                    <a:pt x="202" y="7"/>
                    <a:pt x="220" y="6"/>
                  </a:cubicBezTo>
                  <a:cubicBezTo>
                    <a:pt x="314" y="0"/>
                    <a:pt x="400" y="58"/>
                    <a:pt x="429" y="147"/>
                  </a:cubicBezTo>
                  <a:cubicBezTo>
                    <a:pt x="447" y="199"/>
                    <a:pt x="443" y="255"/>
                    <a:pt x="418" y="305"/>
                  </a:cubicBezTo>
                  <a:cubicBezTo>
                    <a:pt x="393" y="354"/>
                    <a:pt x="350" y="391"/>
                    <a:pt x="298" y="409"/>
                  </a:cubicBezTo>
                  <a:cubicBezTo>
                    <a:pt x="281" y="414"/>
                    <a:pt x="263" y="418"/>
                    <a:pt x="245" y="419"/>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深度视觉·原创设计 https://www.docer.com/works?userid=22383862"/>
            <p:cNvSpPr>
              <a:spLocks noEditPoints="1"/>
            </p:cNvSpPr>
            <p:nvPr/>
          </p:nvSpPr>
          <p:spPr bwMode="auto">
            <a:xfrm>
              <a:off x="2012043" y="5188973"/>
              <a:ext cx="527385" cy="526248"/>
            </a:xfrm>
            <a:custGeom>
              <a:avLst/>
              <a:gdLst>
                <a:gd name="T0" fmla="*/ 98 w 196"/>
                <a:gd name="T1" fmla="*/ 196 h 196"/>
                <a:gd name="T2" fmla="*/ 0 w 196"/>
                <a:gd name="T3" fmla="*/ 98 h 196"/>
                <a:gd name="T4" fmla="*/ 98 w 196"/>
                <a:gd name="T5" fmla="*/ 0 h 196"/>
                <a:gd name="T6" fmla="*/ 196 w 196"/>
                <a:gd name="T7" fmla="*/ 98 h 196"/>
                <a:gd name="T8" fmla="*/ 98 w 196"/>
                <a:gd name="T9" fmla="*/ 196 h 196"/>
                <a:gd name="T10" fmla="*/ 98 w 196"/>
                <a:gd name="T11" fmla="*/ 7 h 196"/>
                <a:gd name="T12" fmla="*/ 6 w 196"/>
                <a:gd name="T13" fmla="*/ 98 h 196"/>
                <a:gd name="T14" fmla="*/ 98 w 196"/>
                <a:gd name="T15" fmla="*/ 190 h 196"/>
                <a:gd name="T16" fmla="*/ 189 w 196"/>
                <a:gd name="T17" fmla="*/ 98 h 196"/>
                <a:gd name="T18" fmla="*/ 98 w 196"/>
                <a:gd name="T19" fmla="*/ 7 h 196"/>
                <a:gd name="T20" fmla="*/ 98 w 196"/>
                <a:gd name="T21" fmla="*/ 7 h 196"/>
                <a:gd name="T22" fmla="*/ 98 w 196"/>
                <a:gd name="T23" fmla="*/ 7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96">
                  <a:moveTo>
                    <a:pt x="98" y="196"/>
                  </a:moveTo>
                  <a:cubicBezTo>
                    <a:pt x="44" y="196"/>
                    <a:pt x="0" y="152"/>
                    <a:pt x="0" y="98"/>
                  </a:cubicBezTo>
                  <a:cubicBezTo>
                    <a:pt x="0" y="44"/>
                    <a:pt x="44" y="0"/>
                    <a:pt x="98" y="0"/>
                  </a:cubicBezTo>
                  <a:cubicBezTo>
                    <a:pt x="152" y="0"/>
                    <a:pt x="196" y="44"/>
                    <a:pt x="196" y="98"/>
                  </a:cubicBezTo>
                  <a:cubicBezTo>
                    <a:pt x="196" y="152"/>
                    <a:pt x="152" y="196"/>
                    <a:pt x="98" y="196"/>
                  </a:cubicBezTo>
                  <a:close/>
                  <a:moveTo>
                    <a:pt x="98" y="7"/>
                  </a:moveTo>
                  <a:cubicBezTo>
                    <a:pt x="47" y="7"/>
                    <a:pt x="6" y="48"/>
                    <a:pt x="6" y="98"/>
                  </a:cubicBezTo>
                  <a:cubicBezTo>
                    <a:pt x="6" y="149"/>
                    <a:pt x="47" y="190"/>
                    <a:pt x="98" y="190"/>
                  </a:cubicBezTo>
                  <a:cubicBezTo>
                    <a:pt x="148" y="190"/>
                    <a:pt x="189" y="149"/>
                    <a:pt x="189" y="98"/>
                  </a:cubicBezTo>
                  <a:cubicBezTo>
                    <a:pt x="189" y="48"/>
                    <a:pt x="148" y="7"/>
                    <a:pt x="98" y="7"/>
                  </a:cubicBezTo>
                  <a:close/>
                  <a:moveTo>
                    <a:pt x="98" y="7"/>
                  </a:moveTo>
                  <a:cubicBezTo>
                    <a:pt x="98" y="7"/>
                    <a:pt x="98" y="7"/>
                    <a:pt x="98"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 name="深度视觉·原创设计 https://www.docer.com/works?userid=22383862"/>
            <p:cNvSpPr>
              <a:spLocks noEditPoints="1"/>
            </p:cNvSpPr>
            <p:nvPr/>
          </p:nvSpPr>
          <p:spPr bwMode="auto">
            <a:xfrm>
              <a:off x="2162075" y="5368557"/>
              <a:ext cx="226184" cy="202316"/>
            </a:xfrm>
            <a:custGeom>
              <a:avLst/>
              <a:gdLst>
                <a:gd name="T0" fmla="*/ 42 w 84"/>
                <a:gd name="T1" fmla="*/ 75 h 75"/>
                <a:gd name="T2" fmla="*/ 39 w 84"/>
                <a:gd name="T3" fmla="*/ 74 h 75"/>
                <a:gd name="T4" fmla="*/ 10 w 84"/>
                <a:gd name="T5" fmla="*/ 45 h 75"/>
                <a:gd name="T6" fmla="*/ 0 w 84"/>
                <a:gd name="T7" fmla="*/ 23 h 75"/>
                <a:gd name="T8" fmla="*/ 22 w 84"/>
                <a:gd name="T9" fmla="*/ 0 h 75"/>
                <a:gd name="T10" fmla="*/ 42 w 84"/>
                <a:gd name="T11" fmla="*/ 11 h 75"/>
                <a:gd name="T12" fmla="*/ 61 w 84"/>
                <a:gd name="T13" fmla="*/ 0 h 75"/>
                <a:gd name="T14" fmla="*/ 84 w 84"/>
                <a:gd name="T15" fmla="*/ 23 h 75"/>
                <a:gd name="T16" fmla="*/ 73 w 84"/>
                <a:gd name="T17" fmla="*/ 45 h 75"/>
                <a:gd name="T18" fmla="*/ 44 w 84"/>
                <a:gd name="T19" fmla="*/ 74 h 75"/>
                <a:gd name="T20" fmla="*/ 42 w 84"/>
                <a:gd name="T21" fmla="*/ 75 h 75"/>
                <a:gd name="T22" fmla="*/ 22 w 84"/>
                <a:gd name="T23" fmla="*/ 7 h 75"/>
                <a:gd name="T24" fmla="*/ 6 w 84"/>
                <a:gd name="T25" fmla="*/ 23 h 75"/>
                <a:gd name="T26" fmla="*/ 15 w 84"/>
                <a:gd name="T27" fmla="*/ 40 h 75"/>
                <a:gd name="T28" fmla="*/ 42 w 84"/>
                <a:gd name="T29" fmla="*/ 67 h 75"/>
                <a:gd name="T30" fmla="*/ 68 w 84"/>
                <a:gd name="T31" fmla="*/ 40 h 75"/>
                <a:gd name="T32" fmla="*/ 77 w 84"/>
                <a:gd name="T33" fmla="*/ 23 h 75"/>
                <a:gd name="T34" fmla="*/ 61 w 84"/>
                <a:gd name="T35" fmla="*/ 7 h 75"/>
                <a:gd name="T36" fmla="*/ 44 w 84"/>
                <a:gd name="T37" fmla="*/ 18 h 75"/>
                <a:gd name="T38" fmla="*/ 39 w 84"/>
                <a:gd name="T39" fmla="*/ 18 h 75"/>
                <a:gd name="T40" fmla="*/ 22 w 84"/>
                <a:gd name="T41" fmla="*/ 7 h 75"/>
                <a:gd name="T42" fmla="*/ 22 w 84"/>
                <a:gd name="T43" fmla="*/ 7 h 75"/>
                <a:gd name="T44" fmla="*/ 22 w 84"/>
                <a:gd name="T45" fmla="*/ 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 h="75">
                  <a:moveTo>
                    <a:pt x="42" y="75"/>
                  </a:moveTo>
                  <a:cubicBezTo>
                    <a:pt x="41" y="75"/>
                    <a:pt x="40" y="74"/>
                    <a:pt x="39" y="74"/>
                  </a:cubicBezTo>
                  <a:cubicBezTo>
                    <a:pt x="10" y="45"/>
                    <a:pt x="10" y="45"/>
                    <a:pt x="10" y="45"/>
                  </a:cubicBezTo>
                  <a:cubicBezTo>
                    <a:pt x="10" y="44"/>
                    <a:pt x="0" y="35"/>
                    <a:pt x="0" y="23"/>
                  </a:cubicBezTo>
                  <a:cubicBezTo>
                    <a:pt x="0" y="9"/>
                    <a:pt x="8" y="0"/>
                    <a:pt x="22" y="0"/>
                  </a:cubicBezTo>
                  <a:cubicBezTo>
                    <a:pt x="30" y="0"/>
                    <a:pt x="38" y="7"/>
                    <a:pt x="42" y="11"/>
                  </a:cubicBezTo>
                  <a:cubicBezTo>
                    <a:pt x="46" y="7"/>
                    <a:pt x="53" y="0"/>
                    <a:pt x="61" y="0"/>
                  </a:cubicBezTo>
                  <a:cubicBezTo>
                    <a:pt x="75" y="0"/>
                    <a:pt x="84" y="9"/>
                    <a:pt x="84" y="23"/>
                  </a:cubicBezTo>
                  <a:cubicBezTo>
                    <a:pt x="84" y="35"/>
                    <a:pt x="73" y="44"/>
                    <a:pt x="73" y="45"/>
                  </a:cubicBezTo>
                  <a:cubicBezTo>
                    <a:pt x="44" y="74"/>
                    <a:pt x="44" y="74"/>
                    <a:pt x="44" y="74"/>
                  </a:cubicBezTo>
                  <a:cubicBezTo>
                    <a:pt x="43" y="74"/>
                    <a:pt x="43" y="75"/>
                    <a:pt x="42" y="75"/>
                  </a:cubicBezTo>
                  <a:close/>
                  <a:moveTo>
                    <a:pt x="22" y="7"/>
                  </a:moveTo>
                  <a:cubicBezTo>
                    <a:pt x="15" y="7"/>
                    <a:pt x="6" y="10"/>
                    <a:pt x="6" y="23"/>
                  </a:cubicBezTo>
                  <a:cubicBezTo>
                    <a:pt x="6" y="32"/>
                    <a:pt x="15" y="40"/>
                    <a:pt x="15" y="40"/>
                  </a:cubicBezTo>
                  <a:cubicBezTo>
                    <a:pt x="42" y="67"/>
                    <a:pt x="42" y="67"/>
                    <a:pt x="42" y="67"/>
                  </a:cubicBezTo>
                  <a:cubicBezTo>
                    <a:pt x="68" y="40"/>
                    <a:pt x="68" y="40"/>
                    <a:pt x="68" y="40"/>
                  </a:cubicBezTo>
                  <a:cubicBezTo>
                    <a:pt x="69" y="40"/>
                    <a:pt x="77" y="32"/>
                    <a:pt x="77" y="23"/>
                  </a:cubicBezTo>
                  <a:cubicBezTo>
                    <a:pt x="77" y="10"/>
                    <a:pt x="68" y="7"/>
                    <a:pt x="61" y="7"/>
                  </a:cubicBezTo>
                  <a:cubicBezTo>
                    <a:pt x="54" y="7"/>
                    <a:pt x="47" y="15"/>
                    <a:pt x="44" y="18"/>
                  </a:cubicBezTo>
                  <a:cubicBezTo>
                    <a:pt x="43" y="19"/>
                    <a:pt x="40" y="19"/>
                    <a:pt x="39" y="18"/>
                  </a:cubicBezTo>
                  <a:cubicBezTo>
                    <a:pt x="37" y="15"/>
                    <a:pt x="29" y="7"/>
                    <a:pt x="22" y="7"/>
                  </a:cubicBezTo>
                  <a:close/>
                  <a:moveTo>
                    <a:pt x="22" y="7"/>
                  </a:moveTo>
                  <a:cubicBezTo>
                    <a:pt x="22" y="7"/>
                    <a:pt x="22" y="7"/>
                    <a:pt x="22"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深度视觉·原创设计 https://www.docer.com/works?userid=22383862"/>
            <p:cNvSpPr/>
            <p:nvPr/>
          </p:nvSpPr>
          <p:spPr bwMode="auto">
            <a:xfrm>
              <a:off x="2732650" y="1705278"/>
              <a:ext cx="1196845" cy="1129785"/>
            </a:xfrm>
            <a:custGeom>
              <a:avLst/>
              <a:gdLst>
                <a:gd name="T0" fmla="*/ 224 w 445"/>
                <a:gd name="T1" fmla="*/ 417 h 420"/>
                <a:gd name="T2" fmla="*/ 84 w 445"/>
                <a:gd name="T3" fmla="*/ 373 h 420"/>
                <a:gd name="T4" fmla="*/ 6 w 445"/>
                <a:gd name="T5" fmla="*/ 235 h 420"/>
                <a:gd name="T6" fmla="*/ 49 w 445"/>
                <a:gd name="T7" fmla="*/ 83 h 420"/>
                <a:gd name="T8" fmla="*/ 199 w 445"/>
                <a:gd name="T9" fmla="*/ 4 h 420"/>
                <a:gd name="T10" fmla="*/ 339 w 445"/>
                <a:gd name="T11" fmla="*/ 47 h 420"/>
                <a:gd name="T12" fmla="*/ 375 w 445"/>
                <a:gd name="T13" fmla="*/ 338 h 420"/>
                <a:gd name="T14" fmla="*/ 224 w 445"/>
                <a:gd name="T15" fmla="*/ 417 h 4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 h="420">
                  <a:moveTo>
                    <a:pt x="224" y="417"/>
                  </a:moveTo>
                  <a:cubicBezTo>
                    <a:pt x="174" y="420"/>
                    <a:pt x="124" y="404"/>
                    <a:pt x="84" y="373"/>
                  </a:cubicBezTo>
                  <a:cubicBezTo>
                    <a:pt x="41" y="339"/>
                    <a:pt x="13" y="290"/>
                    <a:pt x="6" y="235"/>
                  </a:cubicBezTo>
                  <a:cubicBezTo>
                    <a:pt x="0" y="180"/>
                    <a:pt x="15" y="126"/>
                    <a:pt x="49" y="83"/>
                  </a:cubicBezTo>
                  <a:cubicBezTo>
                    <a:pt x="85" y="36"/>
                    <a:pt x="140" y="7"/>
                    <a:pt x="199" y="4"/>
                  </a:cubicBezTo>
                  <a:cubicBezTo>
                    <a:pt x="250" y="0"/>
                    <a:pt x="299" y="16"/>
                    <a:pt x="339" y="47"/>
                  </a:cubicBezTo>
                  <a:cubicBezTo>
                    <a:pt x="429" y="117"/>
                    <a:pt x="445" y="248"/>
                    <a:pt x="375" y="338"/>
                  </a:cubicBezTo>
                  <a:cubicBezTo>
                    <a:pt x="338" y="384"/>
                    <a:pt x="283" y="413"/>
                    <a:pt x="224" y="417"/>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深度视觉·原创设计 https://www.docer.com/works?userid=22383862"/>
            <p:cNvSpPr>
              <a:spLocks noEditPoints="1"/>
            </p:cNvSpPr>
            <p:nvPr/>
          </p:nvSpPr>
          <p:spPr bwMode="auto">
            <a:xfrm>
              <a:off x="3039534" y="2006479"/>
              <a:ext cx="527385" cy="527385"/>
            </a:xfrm>
            <a:custGeom>
              <a:avLst/>
              <a:gdLst>
                <a:gd name="T0" fmla="*/ 98 w 196"/>
                <a:gd name="T1" fmla="*/ 196 h 196"/>
                <a:gd name="T2" fmla="*/ 0 w 196"/>
                <a:gd name="T3" fmla="*/ 98 h 196"/>
                <a:gd name="T4" fmla="*/ 98 w 196"/>
                <a:gd name="T5" fmla="*/ 0 h 196"/>
                <a:gd name="T6" fmla="*/ 196 w 196"/>
                <a:gd name="T7" fmla="*/ 98 h 196"/>
                <a:gd name="T8" fmla="*/ 98 w 196"/>
                <a:gd name="T9" fmla="*/ 196 h 196"/>
                <a:gd name="T10" fmla="*/ 98 w 196"/>
                <a:gd name="T11" fmla="*/ 7 h 196"/>
                <a:gd name="T12" fmla="*/ 6 w 196"/>
                <a:gd name="T13" fmla="*/ 98 h 196"/>
                <a:gd name="T14" fmla="*/ 98 w 196"/>
                <a:gd name="T15" fmla="*/ 190 h 196"/>
                <a:gd name="T16" fmla="*/ 189 w 196"/>
                <a:gd name="T17" fmla="*/ 98 h 196"/>
                <a:gd name="T18" fmla="*/ 98 w 196"/>
                <a:gd name="T19" fmla="*/ 7 h 196"/>
                <a:gd name="T20" fmla="*/ 98 w 196"/>
                <a:gd name="T21" fmla="*/ 7 h 196"/>
                <a:gd name="T22" fmla="*/ 98 w 196"/>
                <a:gd name="T23" fmla="*/ 7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96">
                  <a:moveTo>
                    <a:pt x="98" y="196"/>
                  </a:moveTo>
                  <a:cubicBezTo>
                    <a:pt x="44" y="196"/>
                    <a:pt x="0" y="152"/>
                    <a:pt x="0" y="98"/>
                  </a:cubicBezTo>
                  <a:cubicBezTo>
                    <a:pt x="0" y="44"/>
                    <a:pt x="44" y="0"/>
                    <a:pt x="98" y="0"/>
                  </a:cubicBezTo>
                  <a:cubicBezTo>
                    <a:pt x="152" y="0"/>
                    <a:pt x="196" y="44"/>
                    <a:pt x="196" y="98"/>
                  </a:cubicBezTo>
                  <a:cubicBezTo>
                    <a:pt x="196" y="152"/>
                    <a:pt x="152" y="196"/>
                    <a:pt x="98" y="196"/>
                  </a:cubicBezTo>
                  <a:close/>
                  <a:moveTo>
                    <a:pt x="98" y="7"/>
                  </a:moveTo>
                  <a:cubicBezTo>
                    <a:pt x="47" y="7"/>
                    <a:pt x="6" y="48"/>
                    <a:pt x="6" y="98"/>
                  </a:cubicBezTo>
                  <a:cubicBezTo>
                    <a:pt x="6" y="149"/>
                    <a:pt x="47" y="190"/>
                    <a:pt x="98" y="190"/>
                  </a:cubicBezTo>
                  <a:cubicBezTo>
                    <a:pt x="148" y="190"/>
                    <a:pt x="189" y="149"/>
                    <a:pt x="189" y="98"/>
                  </a:cubicBezTo>
                  <a:cubicBezTo>
                    <a:pt x="189" y="48"/>
                    <a:pt x="148" y="7"/>
                    <a:pt x="98" y="7"/>
                  </a:cubicBezTo>
                  <a:close/>
                  <a:moveTo>
                    <a:pt x="98" y="7"/>
                  </a:moveTo>
                  <a:cubicBezTo>
                    <a:pt x="98" y="7"/>
                    <a:pt x="98" y="7"/>
                    <a:pt x="98"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2" name="深度视觉·原创设计 https://www.docer.com/works?userid=22383862"/>
            <p:cNvSpPr/>
            <p:nvPr/>
          </p:nvSpPr>
          <p:spPr bwMode="auto">
            <a:xfrm>
              <a:off x="3189565" y="2275854"/>
              <a:ext cx="223911" cy="0"/>
            </a:xfrm>
            <a:custGeom>
              <a:avLst/>
              <a:gdLst>
                <a:gd name="T0" fmla="*/ 197 w 197"/>
                <a:gd name="T1" fmla="*/ 0 w 197"/>
                <a:gd name="T2" fmla="*/ 197 w 197"/>
              </a:gdLst>
              <a:ahLst/>
              <a:cxnLst>
                <a:cxn ang="0">
                  <a:pos x="T0" y="0"/>
                </a:cxn>
                <a:cxn ang="0">
                  <a:pos x="T1" y="0"/>
                </a:cxn>
                <a:cxn ang="0">
                  <a:pos x="T2" y="0"/>
                </a:cxn>
              </a:cxnLst>
              <a:rect l="0" t="0" r="r" b="b"/>
              <a:pathLst>
                <a:path w="197">
                  <a:moveTo>
                    <a:pt x="197" y="0"/>
                  </a:moveTo>
                  <a:lnTo>
                    <a:pt x="0" y="0"/>
                  </a:lnTo>
                  <a:lnTo>
                    <a:pt x="197" y="0"/>
                  </a:ln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深度视觉·原创设计 https://www.docer.com/works?userid=22383862"/>
            <p:cNvSpPr>
              <a:spLocks noChangeShapeType="1"/>
            </p:cNvSpPr>
            <p:nvPr/>
          </p:nvSpPr>
          <p:spPr bwMode="auto">
            <a:xfrm flipH="1">
              <a:off x="3189565" y="2275854"/>
              <a:ext cx="22391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深度视觉·原创设计 https://www.docer.com/works?userid=22383862"/>
            <p:cNvSpPr>
              <a:spLocks noEditPoints="1"/>
            </p:cNvSpPr>
            <p:nvPr/>
          </p:nvSpPr>
          <p:spPr bwMode="auto">
            <a:xfrm>
              <a:off x="3181609" y="2264488"/>
              <a:ext cx="239824" cy="19322"/>
            </a:xfrm>
            <a:custGeom>
              <a:avLst/>
              <a:gdLst>
                <a:gd name="T0" fmla="*/ 86 w 89"/>
                <a:gd name="T1" fmla="*/ 7 h 7"/>
                <a:gd name="T2" fmla="*/ 3 w 89"/>
                <a:gd name="T3" fmla="*/ 7 h 7"/>
                <a:gd name="T4" fmla="*/ 0 w 89"/>
                <a:gd name="T5" fmla="*/ 4 h 7"/>
                <a:gd name="T6" fmla="*/ 3 w 89"/>
                <a:gd name="T7" fmla="*/ 0 h 7"/>
                <a:gd name="T8" fmla="*/ 86 w 89"/>
                <a:gd name="T9" fmla="*/ 0 h 7"/>
                <a:gd name="T10" fmla="*/ 89 w 89"/>
                <a:gd name="T11" fmla="*/ 4 h 7"/>
                <a:gd name="T12" fmla="*/ 86 w 89"/>
                <a:gd name="T13" fmla="*/ 7 h 7"/>
                <a:gd name="T14" fmla="*/ 86 w 89"/>
                <a:gd name="T15" fmla="*/ 7 h 7"/>
                <a:gd name="T16" fmla="*/ 86 w 89"/>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7">
                  <a:moveTo>
                    <a:pt x="86" y="7"/>
                  </a:moveTo>
                  <a:cubicBezTo>
                    <a:pt x="3" y="7"/>
                    <a:pt x="3" y="7"/>
                    <a:pt x="3" y="7"/>
                  </a:cubicBezTo>
                  <a:cubicBezTo>
                    <a:pt x="2" y="7"/>
                    <a:pt x="0" y="5"/>
                    <a:pt x="0" y="4"/>
                  </a:cubicBezTo>
                  <a:cubicBezTo>
                    <a:pt x="0" y="2"/>
                    <a:pt x="2" y="0"/>
                    <a:pt x="3" y="0"/>
                  </a:cubicBezTo>
                  <a:cubicBezTo>
                    <a:pt x="86" y="0"/>
                    <a:pt x="86" y="0"/>
                    <a:pt x="86" y="0"/>
                  </a:cubicBezTo>
                  <a:cubicBezTo>
                    <a:pt x="88" y="0"/>
                    <a:pt x="89" y="2"/>
                    <a:pt x="89" y="4"/>
                  </a:cubicBezTo>
                  <a:cubicBezTo>
                    <a:pt x="89" y="5"/>
                    <a:pt x="88" y="7"/>
                    <a:pt x="86" y="7"/>
                  </a:cubicBezTo>
                  <a:close/>
                  <a:moveTo>
                    <a:pt x="86" y="7"/>
                  </a:moveTo>
                  <a:cubicBezTo>
                    <a:pt x="86" y="7"/>
                    <a:pt x="86" y="7"/>
                    <a:pt x="86"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深度视觉·原创设计 https://www.docer.com/works?userid=22383862"/>
            <p:cNvSpPr/>
            <p:nvPr/>
          </p:nvSpPr>
          <p:spPr bwMode="auto">
            <a:xfrm>
              <a:off x="3189565" y="2203111"/>
              <a:ext cx="223911" cy="0"/>
            </a:xfrm>
            <a:custGeom>
              <a:avLst/>
              <a:gdLst>
                <a:gd name="T0" fmla="*/ 197 w 197"/>
                <a:gd name="T1" fmla="*/ 0 w 197"/>
                <a:gd name="T2" fmla="*/ 197 w 197"/>
              </a:gdLst>
              <a:ahLst/>
              <a:cxnLst>
                <a:cxn ang="0">
                  <a:pos x="T0" y="0"/>
                </a:cxn>
                <a:cxn ang="0">
                  <a:pos x="T1" y="0"/>
                </a:cxn>
                <a:cxn ang="0">
                  <a:pos x="T2" y="0"/>
                </a:cxn>
              </a:cxnLst>
              <a:rect l="0" t="0" r="r" b="b"/>
              <a:pathLst>
                <a:path w="197">
                  <a:moveTo>
                    <a:pt x="197" y="0"/>
                  </a:moveTo>
                  <a:lnTo>
                    <a:pt x="0" y="0"/>
                  </a:lnTo>
                  <a:lnTo>
                    <a:pt x="197" y="0"/>
                  </a:ln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深度视觉·原创设计 https://www.docer.com/works?userid=22383862"/>
            <p:cNvSpPr>
              <a:spLocks noChangeShapeType="1"/>
            </p:cNvSpPr>
            <p:nvPr/>
          </p:nvSpPr>
          <p:spPr bwMode="auto">
            <a:xfrm flipH="1">
              <a:off x="3189565" y="2203111"/>
              <a:ext cx="22391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深度视觉·原创设计 https://www.docer.com/works?userid=22383862"/>
            <p:cNvSpPr>
              <a:spLocks noEditPoints="1"/>
            </p:cNvSpPr>
            <p:nvPr/>
          </p:nvSpPr>
          <p:spPr bwMode="auto">
            <a:xfrm>
              <a:off x="3181609" y="2195155"/>
              <a:ext cx="239824" cy="15912"/>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 name="T14" fmla="*/ 86 w 89"/>
                <a:gd name="T15" fmla="*/ 6 h 6"/>
                <a:gd name="T16" fmla="*/ 86 w 89"/>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6">
                  <a:moveTo>
                    <a:pt x="86" y="6"/>
                  </a:moveTo>
                  <a:cubicBezTo>
                    <a:pt x="3" y="6"/>
                    <a:pt x="3" y="6"/>
                    <a:pt x="3" y="6"/>
                  </a:cubicBezTo>
                  <a:cubicBezTo>
                    <a:pt x="2" y="6"/>
                    <a:pt x="0" y="5"/>
                    <a:pt x="0" y="3"/>
                  </a:cubicBezTo>
                  <a:cubicBezTo>
                    <a:pt x="0" y="1"/>
                    <a:pt x="2" y="0"/>
                    <a:pt x="3" y="0"/>
                  </a:cubicBezTo>
                  <a:cubicBezTo>
                    <a:pt x="86" y="0"/>
                    <a:pt x="86" y="0"/>
                    <a:pt x="86" y="0"/>
                  </a:cubicBezTo>
                  <a:cubicBezTo>
                    <a:pt x="88" y="0"/>
                    <a:pt x="89" y="1"/>
                    <a:pt x="89" y="3"/>
                  </a:cubicBezTo>
                  <a:cubicBezTo>
                    <a:pt x="89" y="5"/>
                    <a:pt x="88" y="6"/>
                    <a:pt x="86" y="6"/>
                  </a:cubicBezTo>
                  <a:close/>
                  <a:moveTo>
                    <a:pt x="86" y="6"/>
                  </a:moveTo>
                  <a:cubicBezTo>
                    <a:pt x="86" y="6"/>
                    <a:pt x="86" y="6"/>
                    <a:pt x="86" y="6"/>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深度视觉·原创设计 https://www.docer.com/works?userid=22383862"/>
            <p:cNvSpPr/>
            <p:nvPr/>
          </p:nvSpPr>
          <p:spPr bwMode="auto">
            <a:xfrm>
              <a:off x="3189565" y="2345187"/>
              <a:ext cx="223911" cy="0"/>
            </a:xfrm>
            <a:custGeom>
              <a:avLst/>
              <a:gdLst>
                <a:gd name="T0" fmla="*/ 0 w 197"/>
                <a:gd name="T1" fmla="*/ 197 w 197"/>
                <a:gd name="T2" fmla="*/ 0 w 197"/>
              </a:gdLst>
              <a:ahLst/>
              <a:cxnLst>
                <a:cxn ang="0">
                  <a:pos x="T0" y="0"/>
                </a:cxn>
                <a:cxn ang="0">
                  <a:pos x="T1" y="0"/>
                </a:cxn>
                <a:cxn ang="0">
                  <a:pos x="T2" y="0"/>
                </a:cxn>
              </a:cxnLst>
              <a:rect l="0" t="0" r="r" b="b"/>
              <a:pathLst>
                <a:path w="197">
                  <a:moveTo>
                    <a:pt x="0" y="0"/>
                  </a:moveTo>
                  <a:lnTo>
                    <a:pt x="197" y="0"/>
                  </a:lnTo>
                  <a:lnTo>
                    <a:pt x="0" y="0"/>
                  </a:ln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9" name="深度视觉·原创设计 https://www.docer.com/works?userid=22383862"/>
            <p:cNvSpPr>
              <a:spLocks noChangeShapeType="1"/>
            </p:cNvSpPr>
            <p:nvPr/>
          </p:nvSpPr>
          <p:spPr bwMode="auto">
            <a:xfrm>
              <a:off x="3189565" y="2345187"/>
              <a:ext cx="22391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 name="深度视觉·原创设计 https://www.docer.com/works?userid=22383862"/>
            <p:cNvSpPr>
              <a:spLocks noEditPoints="1"/>
            </p:cNvSpPr>
            <p:nvPr/>
          </p:nvSpPr>
          <p:spPr bwMode="auto">
            <a:xfrm>
              <a:off x="3181609" y="2337231"/>
              <a:ext cx="239824" cy="19322"/>
            </a:xfrm>
            <a:custGeom>
              <a:avLst/>
              <a:gdLst>
                <a:gd name="T0" fmla="*/ 86 w 89"/>
                <a:gd name="T1" fmla="*/ 7 h 7"/>
                <a:gd name="T2" fmla="*/ 3 w 89"/>
                <a:gd name="T3" fmla="*/ 7 h 7"/>
                <a:gd name="T4" fmla="*/ 0 w 89"/>
                <a:gd name="T5" fmla="*/ 3 h 7"/>
                <a:gd name="T6" fmla="*/ 3 w 89"/>
                <a:gd name="T7" fmla="*/ 0 h 7"/>
                <a:gd name="T8" fmla="*/ 86 w 89"/>
                <a:gd name="T9" fmla="*/ 0 h 7"/>
                <a:gd name="T10" fmla="*/ 89 w 89"/>
                <a:gd name="T11" fmla="*/ 3 h 7"/>
                <a:gd name="T12" fmla="*/ 86 w 89"/>
                <a:gd name="T13" fmla="*/ 7 h 7"/>
                <a:gd name="T14" fmla="*/ 86 w 89"/>
                <a:gd name="T15" fmla="*/ 7 h 7"/>
                <a:gd name="T16" fmla="*/ 86 w 89"/>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7">
                  <a:moveTo>
                    <a:pt x="86" y="7"/>
                  </a:moveTo>
                  <a:cubicBezTo>
                    <a:pt x="3" y="7"/>
                    <a:pt x="3" y="7"/>
                    <a:pt x="3" y="7"/>
                  </a:cubicBezTo>
                  <a:cubicBezTo>
                    <a:pt x="2" y="7"/>
                    <a:pt x="0" y="5"/>
                    <a:pt x="0" y="3"/>
                  </a:cubicBezTo>
                  <a:cubicBezTo>
                    <a:pt x="0" y="2"/>
                    <a:pt x="2" y="0"/>
                    <a:pt x="3" y="0"/>
                  </a:cubicBezTo>
                  <a:cubicBezTo>
                    <a:pt x="86" y="0"/>
                    <a:pt x="86" y="0"/>
                    <a:pt x="86" y="0"/>
                  </a:cubicBezTo>
                  <a:cubicBezTo>
                    <a:pt x="88" y="0"/>
                    <a:pt x="89" y="2"/>
                    <a:pt x="89" y="3"/>
                  </a:cubicBezTo>
                  <a:cubicBezTo>
                    <a:pt x="89" y="5"/>
                    <a:pt x="88" y="7"/>
                    <a:pt x="86" y="7"/>
                  </a:cubicBezTo>
                  <a:close/>
                  <a:moveTo>
                    <a:pt x="86" y="7"/>
                  </a:moveTo>
                  <a:cubicBezTo>
                    <a:pt x="86" y="7"/>
                    <a:pt x="86" y="7"/>
                    <a:pt x="86"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深度视觉·原创设计 https://www.docer.com/works?userid=22383862"/>
            <p:cNvSpPr/>
            <p:nvPr/>
          </p:nvSpPr>
          <p:spPr bwMode="auto">
            <a:xfrm>
              <a:off x="4284116" y="2837337"/>
              <a:ext cx="1146834" cy="1121829"/>
            </a:xfrm>
            <a:custGeom>
              <a:avLst/>
              <a:gdLst>
                <a:gd name="T0" fmla="*/ 225 w 426"/>
                <a:gd name="T1" fmla="*/ 415 h 417"/>
                <a:gd name="T2" fmla="*/ 132 w 426"/>
                <a:gd name="T3" fmla="*/ 399 h 417"/>
                <a:gd name="T4" fmla="*/ 21 w 426"/>
                <a:gd name="T5" fmla="*/ 286 h 417"/>
                <a:gd name="T6" fmla="*/ 22 w 426"/>
                <a:gd name="T7" fmla="*/ 128 h 417"/>
                <a:gd name="T8" fmla="*/ 200 w 426"/>
                <a:gd name="T9" fmla="*/ 2 h 417"/>
                <a:gd name="T10" fmla="*/ 294 w 426"/>
                <a:gd name="T11" fmla="*/ 18 h 417"/>
                <a:gd name="T12" fmla="*/ 405 w 426"/>
                <a:gd name="T13" fmla="*/ 131 h 417"/>
                <a:gd name="T14" fmla="*/ 403 w 426"/>
                <a:gd name="T15" fmla="*/ 290 h 417"/>
                <a:gd name="T16" fmla="*/ 225 w 426"/>
                <a:gd name="T17" fmla="*/ 415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417">
                  <a:moveTo>
                    <a:pt x="225" y="415"/>
                  </a:moveTo>
                  <a:cubicBezTo>
                    <a:pt x="193" y="417"/>
                    <a:pt x="162" y="412"/>
                    <a:pt x="132" y="399"/>
                  </a:cubicBezTo>
                  <a:cubicBezTo>
                    <a:pt x="81" y="378"/>
                    <a:pt x="42" y="338"/>
                    <a:pt x="21" y="286"/>
                  </a:cubicBezTo>
                  <a:cubicBezTo>
                    <a:pt x="0" y="235"/>
                    <a:pt x="1" y="179"/>
                    <a:pt x="22" y="128"/>
                  </a:cubicBezTo>
                  <a:cubicBezTo>
                    <a:pt x="53" y="55"/>
                    <a:pt x="122" y="7"/>
                    <a:pt x="200" y="2"/>
                  </a:cubicBezTo>
                  <a:cubicBezTo>
                    <a:pt x="233" y="0"/>
                    <a:pt x="264" y="6"/>
                    <a:pt x="294" y="18"/>
                  </a:cubicBezTo>
                  <a:cubicBezTo>
                    <a:pt x="345" y="40"/>
                    <a:pt x="384" y="80"/>
                    <a:pt x="405" y="131"/>
                  </a:cubicBezTo>
                  <a:cubicBezTo>
                    <a:pt x="426" y="183"/>
                    <a:pt x="425" y="239"/>
                    <a:pt x="403" y="290"/>
                  </a:cubicBezTo>
                  <a:cubicBezTo>
                    <a:pt x="372" y="363"/>
                    <a:pt x="304" y="411"/>
                    <a:pt x="225" y="415"/>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2" name="深度视觉·原创设计 https://www.docer.com/works?userid=22383862"/>
            <p:cNvSpPr>
              <a:spLocks noEditPoints="1"/>
            </p:cNvSpPr>
            <p:nvPr/>
          </p:nvSpPr>
          <p:spPr bwMode="auto">
            <a:xfrm>
              <a:off x="4594409" y="3136264"/>
              <a:ext cx="526248" cy="527385"/>
            </a:xfrm>
            <a:custGeom>
              <a:avLst/>
              <a:gdLst>
                <a:gd name="T0" fmla="*/ 98 w 196"/>
                <a:gd name="T1" fmla="*/ 196 h 196"/>
                <a:gd name="T2" fmla="*/ 0 w 196"/>
                <a:gd name="T3" fmla="*/ 98 h 196"/>
                <a:gd name="T4" fmla="*/ 98 w 196"/>
                <a:gd name="T5" fmla="*/ 0 h 196"/>
                <a:gd name="T6" fmla="*/ 196 w 196"/>
                <a:gd name="T7" fmla="*/ 98 h 196"/>
                <a:gd name="T8" fmla="*/ 98 w 196"/>
                <a:gd name="T9" fmla="*/ 196 h 196"/>
                <a:gd name="T10" fmla="*/ 98 w 196"/>
                <a:gd name="T11" fmla="*/ 6 h 196"/>
                <a:gd name="T12" fmla="*/ 6 w 196"/>
                <a:gd name="T13" fmla="*/ 98 h 196"/>
                <a:gd name="T14" fmla="*/ 98 w 196"/>
                <a:gd name="T15" fmla="*/ 189 h 196"/>
                <a:gd name="T16" fmla="*/ 189 w 196"/>
                <a:gd name="T17" fmla="*/ 98 h 196"/>
                <a:gd name="T18" fmla="*/ 98 w 196"/>
                <a:gd name="T19" fmla="*/ 6 h 196"/>
                <a:gd name="T20" fmla="*/ 98 w 196"/>
                <a:gd name="T21" fmla="*/ 6 h 196"/>
                <a:gd name="T22" fmla="*/ 98 w 196"/>
                <a:gd name="T23" fmla="*/ 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96">
                  <a:moveTo>
                    <a:pt x="98" y="196"/>
                  </a:moveTo>
                  <a:cubicBezTo>
                    <a:pt x="44" y="196"/>
                    <a:pt x="0" y="152"/>
                    <a:pt x="0" y="98"/>
                  </a:cubicBezTo>
                  <a:cubicBezTo>
                    <a:pt x="0" y="44"/>
                    <a:pt x="44" y="0"/>
                    <a:pt x="98" y="0"/>
                  </a:cubicBezTo>
                  <a:cubicBezTo>
                    <a:pt x="152" y="0"/>
                    <a:pt x="196" y="44"/>
                    <a:pt x="196" y="98"/>
                  </a:cubicBezTo>
                  <a:cubicBezTo>
                    <a:pt x="196" y="152"/>
                    <a:pt x="152" y="196"/>
                    <a:pt x="98" y="196"/>
                  </a:cubicBezTo>
                  <a:close/>
                  <a:moveTo>
                    <a:pt x="98" y="6"/>
                  </a:moveTo>
                  <a:cubicBezTo>
                    <a:pt x="48" y="6"/>
                    <a:pt x="6" y="47"/>
                    <a:pt x="6" y="98"/>
                  </a:cubicBezTo>
                  <a:cubicBezTo>
                    <a:pt x="6" y="148"/>
                    <a:pt x="48" y="189"/>
                    <a:pt x="98" y="189"/>
                  </a:cubicBezTo>
                  <a:cubicBezTo>
                    <a:pt x="148" y="189"/>
                    <a:pt x="189" y="148"/>
                    <a:pt x="189" y="98"/>
                  </a:cubicBezTo>
                  <a:cubicBezTo>
                    <a:pt x="189" y="47"/>
                    <a:pt x="148" y="6"/>
                    <a:pt x="98" y="6"/>
                  </a:cubicBezTo>
                  <a:close/>
                  <a:moveTo>
                    <a:pt x="98" y="6"/>
                  </a:moveTo>
                  <a:cubicBezTo>
                    <a:pt x="98" y="6"/>
                    <a:pt x="98" y="6"/>
                    <a:pt x="98" y="6"/>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3" name="深度视觉·原创设计 https://www.docer.com/works?userid=22383862"/>
            <p:cNvSpPr>
              <a:spLocks noEditPoints="1"/>
            </p:cNvSpPr>
            <p:nvPr/>
          </p:nvSpPr>
          <p:spPr bwMode="auto">
            <a:xfrm>
              <a:off x="4789905" y="3297662"/>
              <a:ext cx="107977" cy="193223"/>
            </a:xfrm>
            <a:custGeom>
              <a:avLst/>
              <a:gdLst>
                <a:gd name="T0" fmla="*/ 36 w 40"/>
                <a:gd name="T1" fmla="*/ 72 h 72"/>
                <a:gd name="T2" fmla="*/ 34 w 40"/>
                <a:gd name="T3" fmla="*/ 71 h 72"/>
                <a:gd name="T4" fmla="*/ 1 w 40"/>
                <a:gd name="T5" fmla="*/ 39 h 72"/>
                <a:gd name="T6" fmla="*/ 1 w 40"/>
                <a:gd name="T7" fmla="*/ 34 h 72"/>
                <a:gd name="T8" fmla="*/ 34 w 40"/>
                <a:gd name="T9" fmla="*/ 2 h 72"/>
                <a:gd name="T10" fmla="*/ 39 w 40"/>
                <a:gd name="T11" fmla="*/ 2 h 72"/>
                <a:gd name="T12" fmla="*/ 39 w 40"/>
                <a:gd name="T13" fmla="*/ 6 h 72"/>
                <a:gd name="T14" fmla="*/ 8 w 40"/>
                <a:gd name="T15" fmla="*/ 36 h 72"/>
                <a:gd name="T16" fmla="*/ 39 w 40"/>
                <a:gd name="T17" fmla="*/ 67 h 72"/>
                <a:gd name="T18" fmla="*/ 39 w 40"/>
                <a:gd name="T19" fmla="*/ 71 h 72"/>
                <a:gd name="T20" fmla="*/ 36 w 40"/>
                <a:gd name="T21" fmla="*/ 72 h 72"/>
                <a:gd name="T22" fmla="*/ 36 w 40"/>
                <a:gd name="T23" fmla="*/ 72 h 72"/>
                <a:gd name="T24" fmla="*/ 36 w 40"/>
                <a:gd name="T25"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72">
                  <a:moveTo>
                    <a:pt x="36" y="72"/>
                  </a:moveTo>
                  <a:cubicBezTo>
                    <a:pt x="35" y="72"/>
                    <a:pt x="35" y="72"/>
                    <a:pt x="34" y="71"/>
                  </a:cubicBezTo>
                  <a:cubicBezTo>
                    <a:pt x="1" y="39"/>
                    <a:pt x="1" y="39"/>
                    <a:pt x="1" y="39"/>
                  </a:cubicBezTo>
                  <a:cubicBezTo>
                    <a:pt x="0" y="37"/>
                    <a:pt x="0" y="35"/>
                    <a:pt x="1" y="34"/>
                  </a:cubicBezTo>
                  <a:cubicBezTo>
                    <a:pt x="34" y="2"/>
                    <a:pt x="34" y="2"/>
                    <a:pt x="34" y="2"/>
                  </a:cubicBezTo>
                  <a:cubicBezTo>
                    <a:pt x="35" y="0"/>
                    <a:pt x="37" y="0"/>
                    <a:pt x="39" y="2"/>
                  </a:cubicBezTo>
                  <a:cubicBezTo>
                    <a:pt x="40" y="3"/>
                    <a:pt x="40" y="5"/>
                    <a:pt x="39" y="6"/>
                  </a:cubicBezTo>
                  <a:cubicBezTo>
                    <a:pt x="8" y="36"/>
                    <a:pt x="8" y="36"/>
                    <a:pt x="8" y="36"/>
                  </a:cubicBezTo>
                  <a:cubicBezTo>
                    <a:pt x="39" y="67"/>
                    <a:pt x="39" y="67"/>
                    <a:pt x="39" y="67"/>
                  </a:cubicBezTo>
                  <a:cubicBezTo>
                    <a:pt x="40" y="68"/>
                    <a:pt x="40" y="70"/>
                    <a:pt x="39" y="71"/>
                  </a:cubicBezTo>
                  <a:cubicBezTo>
                    <a:pt x="38" y="72"/>
                    <a:pt x="37" y="72"/>
                    <a:pt x="36" y="72"/>
                  </a:cubicBezTo>
                  <a:close/>
                  <a:moveTo>
                    <a:pt x="36" y="72"/>
                  </a:moveTo>
                  <a:cubicBezTo>
                    <a:pt x="36" y="72"/>
                    <a:pt x="36" y="72"/>
                    <a:pt x="36" y="72"/>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 name="深度视觉·原创设计 https://www.docer.com/works?userid=22383862"/>
            <p:cNvSpPr/>
            <p:nvPr/>
          </p:nvSpPr>
          <p:spPr bwMode="auto">
            <a:xfrm>
              <a:off x="3811288" y="4895729"/>
              <a:ext cx="1165020" cy="1116146"/>
            </a:xfrm>
            <a:custGeom>
              <a:avLst/>
              <a:gdLst>
                <a:gd name="T0" fmla="*/ 234 w 433"/>
                <a:gd name="T1" fmla="*/ 414 h 415"/>
                <a:gd name="T2" fmla="*/ 191 w 433"/>
                <a:gd name="T3" fmla="*/ 412 h 415"/>
                <a:gd name="T4" fmla="*/ 16 w 433"/>
                <a:gd name="T5" fmla="*/ 178 h 415"/>
                <a:gd name="T6" fmla="*/ 208 w 433"/>
                <a:gd name="T7" fmla="*/ 1 h 415"/>
                <a:gd name="T8" fmla="*/ 250 w 433"/>
                <a:gd name="T9" fmla="*/ 2 h 415"/>
                <a:gd name="T10" fmla="*/ 387 w 433"/>
                <a:gd name="T11" fmla="*/ 83 h 415"/>
                <a:gd name="T12" fmla="*/ 426 w 433"/>
                <a:gd name="T13" fmla="*/ 237 h 415"/>
                <a:gd name="T14" fmla="*/ 234 w 433"/>
                <a:gd name="T15" fmla="*/ 414 h 4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3" h="415">
                  <a:moveTo>
                    <a:pt x="234" y="414"/>
                  </a:moveTo>
                  <a:cubicBezTo>
                    <a:pt x="219" y="415"/>
                    <a:pt x="205" y="414"/>
                    <a:pt x="191" y="412"/>
                  </a:cubicBezTo>
                  <a:cubicBezTo>
                    <a:pt x="78" y="396"/>
                    <a:pt x="0" y="291"/>
                    <a:pt x="16" y="178"/>
                  </a:cubicBezTo>
                  <a:cubicBezTo>
                    <a:pt x="30" y="81"/>
                    <a:pt x="111" y="7"/>
                    <a:pt x="208" y="1"/>
                  </a:cubicBezTo>
                  <a:cubicBezTo>
                    <a:pt x="222" y="0"/>
                    <a:pt x="236" y="0"/>
                    <a:pt x="250" y="2"/>
                  </a:cubicBezTo>
                  <a:cubicBezTo>
                    <a:pt x="305" y="10"/>
                    <a:pt x="353" y="39"/>
                    <a:pt x="387" y="83"/>
                  </a:cubicBezTo>
                  <a:cubicBezTo>
                    <a:pt x="420" y="128"/>
                    <a:pt x="433" y="182"/>
                    <a:pt x="426" y="237"/>
                  </a:cubicBezTo>
                  <a:cubicBezTo>
                    <a:pt x="412" y="334"/>
                    <a:pt x="331" y="408"/>
                    <a:pt x="234" y="414"/>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5" name="深度视觉·原创设计 https://www.docer.com/works?userid=22383862"/>
            <p:cNvSpPr>
              <a:spLocks noEditPoints="1"/>
            </p:cNvSpPr>
            <p:nvPr/>
          </p:nvSpPr>
          <p:spPr bwMode="auto">
            <a:xfrm>
              <a:off x="4142040" y="5188973"/>
              <a:ext cx="527385" cy="526248"/>
            </a:xfrm>
            <a:custGeom>
              <a:avLst/>
              <a:gdLst>
                <a:gd name="T0" fmla="*/ 98 w 196"/>
                <a:gd name="T1" fmla="*/ 196 h 196"/>
                <a:gd name="T2" fmla="*/ 0 w 196"/>
                <a:gd name="T3" fmla="*/ 98 h 196"/>
                <a:gd name="T4" fmla="*/ 98 w 196"/>
                <a:gd name="T5" fmla="*/ 0 h 196"/>
                <a:gd name="T6" fmla="*/ 196 w 196"/>
                <a:gd name="T7" fmla="*/ 98 h 196"/>
                <a:gd name="T8" fmla="*/ 98 w 196"/>
                <a:gd name="T9" fmla="*/ 196 h 196"/>
                <a:gd name="T10" fmla="*/ 98 w 196"/>
                <a:gd name="T11" fmla="*/ 7 h 196"/>
                <a:gd name="T12" fmla="*/ 6 w 196"/>
                <a:gd name="T13" fmla="*/ 98 h 196"/>
                <a:gd name="T14" fmla="*/ 98 w 196"/>
                <a:gd name="T15" fmla="*/ 190 h 196"/>
                <a:gd name="T16" fmla="*/ 189 w 196"/>
                <a:gd name="T17" fmla="*/ 98 h 196"/>
                <a:gd name="T18" fmla="*/ 98 w 196"/>
                <a:gd name="T19" fmla="*/ 7 h 196"/>
                <a:gd name="T20" fmla="*/ 98 w 196"/>
                <a:gd name="T21" fmla="*/ 7 h 196"/>
                <a:gd name="T22" fmla="*/ 98 w 196"/>
                <a:gd name="T23" fmla="*/ 7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96">
                  <a:moveTo>
                    <a:pt x="98" y="196"/>
                  </a:moveTo>
                  <a:cubicBezTo>
                    <a:pt x="44" y="196"/>
                    <a:pt x="0" y="152"/>
                    <a:pt x="0" y="98"/>
                  </a:cubicBezTo>
                  <a:cubicBezTo>
                    <a:pt x="0" y="44"/>
                    <a:pt x="44" y="0"/>
                    <a:pt x="98" y="0"/>
                  </a:cubicBezTo>
                  <a:cubicBezTo>
                    <a:pt x="152" y="0"/>
                    <a:pt x="196" y="44"/>
                    <a:pt x="196" y="98"/>
                  </a:cubicBezTo>
                  <a:cubicBezTo>
                    <a:pt x="196" y="152"/>
                    <a:pt x="152" y="196"/>
                    <a:pt x="98" y="196"/>
                  </a:cubicBezTo>
                  <a:close/>
                  <a:moveTo>
                    <a:pt x="98" y="7"/>
                  </a:moveTo>
                  <a:cubicBezTo>
                    <a:pt x="47" y="7"/>
                    <a:pt x="6" y="48"/>
                    <a:pt x="6" y="98"/>
                  </a:cubicBezTo>
                  <a:cubicBezTo>
                    <a:pt x="6" y="149"/>
                    <a:pt x="47" y="190"/>
                    <a:pt x="98" y="190"/>
                  </a:cubicBezTo>
                  <a:cubicBezTo>
                    <a:pt x="148" y="190"/>
                    <a:pt x="189" y="149"/>
                    <a:pt x="189" y="98"/>
                  </a:cubicBezTo>
                  <a:cubicBezTo>
                    <a:pt x="189" y="48"/>
                    <a:pt x="148" y="7"/>
                    <a:pt x="98" y="7"/>
                  </a:cubicBezTo>
                  <a:close/>
                  <a:moveTo>
                    <a:pt x="98" y="7"/>
                  </a:moveTo>
                  <a:cubicBezTo>
                    <a:pt x="98" y="7"/>
                    <a:pt x="98" y="7"/>
                    <a:pt x="98"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6" name="深度视觉·原创设计 https://www.docer.com/works?userid=22383862"/>
            <p:cNvSpPr>
              <a:spLocks noEditPoints="1"/>
            </p:cNvSpPr>
            <p:nvPr/>
          </p:nvSpPr>
          <p:spPr bwMode="auto">
            <a:xfrm>
              <a:off x="4289799" y="5350371"/>
              <a:ext cx="228458" cy="209135"/>
            </a:xfrm>
            <a:custGeom>
              <a:avLst/>
              <a:gdLst>
                <a:gd name="T0" fmla="*/ 17 w 85"/>
                <a:gd name="T1" fmla="*/ 78 h 78"/>
                <a:gd name="T2" fmla="*/ 9 w 85"/>
                <a:gd name="T3" fmla="*/ 74 h 78"/>
                <a:gd name="T4" fmla="*/ 10 w 85"/>
                <a:gd name="T5" fmla="*/ 70 h 78"/>
                <a:gd name="T6" fmla="*/ 16 w 85"/>
                <a:gd name="T7" fmla="*/ 61 h 78"/>
                <a:gd name="T8" fmla="*/ 1 w 85"/>
                <a:gd name="T9" fmla="*/ 39 h 78"/>
                <a:gd name="T10" fmla="*/ 8 w 85"/>
                <a:gd name="T11" fmla="*/ 17 h 78"/>
                <a:gd name="T12" fmla="*/ 39 w 85"/>
                <a:gd name="T13" fmla="*/ 0 h 78"/>
                <a:gd name="T14" fmla="*/ 45 w 85"/>
                <a:gd name="T15" fmla="*/ 0 h 78"/>
                <a:gd name="T16" fmla="*/ 84 w 85"/>
                <a:gd name="T17" fmla="*/ 30 h 78"/>
                <a:gd name="T18" fmla="*/ 77 w 85"/>
                <a:gd name="T19" fmla="*/ 54 h 78"/>
                <a:gd name="T20" fmla="*/ 51 w 85"/>
                <a:gd name="T21" fmla="*/ 68 h 78"/>
                <a:gd name="T22" fmla="*/ 45 w 85"/>
                <a:gd name="T23" fmla="*/ 68 h 78"/>
                <a:gd name="T24" fmla="*/ 41 w 85"/>
                <a:gd name="T25" fmla="*/ 68 h 78"/>
                <a:gd name="T26" fmla="*/ 17 w 85"/>
                <a:gd name="T27" fmla="*/ 78 h 78"/>
                <a:gd name="T28" fmla="*/ 45 w 85"/>
                <a:gd name="T29" fmla="*/ 7 h 78"/>
                <a:gd name="T30" fmla="*/ 39 w 85"/>
                <a:gd name="T31" fmla="*/ 7 h 78"/>
                <a:gd name="T32" fmla="*/ 13 w 85"/>
                <a:gd name="T33" fmla="*/ 21 h 78"/>
                <a:gd name="T34" fmla="*/ 8 w 85"/>
                <a:gd name="T35" fmla="*/ 38 h 78"/>
                <a:gd name="T36" fmla="*/ 21 w 85"/>
                <a:gd name="T37" fmla="*/ 57 h 78"/>
                <a:gd name="T38" fmla="*/ 23 w 85"/>
                <a:gd name="T39" fmla="*/ 59 h 78"/>
                <a:gd name="T40" fmla="*/ 19 w 85"/>
                <a:gd name="T41" fmla="*/ 71 h 78"/>
                <a:gd name="T42" fmla="*/ 37 w 85"/>
                <a:gd name="T43" fmla="*/ 62 h 78"/>
                <a:gd name="T44" fmla="*/ 40 w 85"/>
                <a:gd name="T45" fmla="*/ 61 h 78"/>
                <a:gd name="T46" fmla="*/ 45 w 85"/>
                <a:gd name="T47" fmla="*/ 62 h 78"/>
                <a:gd name="T48" fmla="*/ 50 w 85"/>
                <a:gd name="T49" fmla="*/ 61 h 78"/>
                <a:gd name="T50" fmla="*/ 72 w 85"/>
                <a:gd name="T51" fmla="*/ 50 h 78"/>
                <a:gd name="T52" fmla="*/ 78 w 85"/>
                <a:gd name="T53" fmla="*/ 30 h 78"/>
                <a:gd name="T54" fmla="*/ 45 w 85"/>
                <a:gd name="T55" fmla="*/ 7 h 78"/>
                <a:gd name="T56" fmla="*/ 45 w 85"/>
                <a:gd name="T57" fmla="*/ 7 h 78"/>
                <a:gd name="T58" fmla="*/ 45 w 85"/>
                <a:gd name="T59" fmla="*/ 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5" h="78">
                  <a:moveTo>
                    <a:pt x="17" y="78"/>
                  </a:moveTo>
                  <a:cubicBezTo>
                    <a:pt x="12" y="78"/>
                    <a:pt x="9" y="77"/>
                    <a:pt x="9" y="74"/>
                  </a:cubicBezTo>
                  <a:cubicBezTo>
                    <a:pt x="8" y="73"/>
                    <a:pt x="9" y="71"/>
                    <a:pt x="10" y="70"/>
                  </a:cubicBezTo>
                  <a:cubicBezTo>
                    <a:pt x="14" y="67"/>
                    <a:pt x="16" y="64"/>
                    <a:pt x="16" y="61"/>
                  </a:cubicBezTo>
                  <a:cubicBezTo>
                    <a:pt x="8" y="56"/>
                    <a:pt x="2" y="48"/>
                    <a:pt x="1" y="39"/>
                  </a:cubicBezTo>
                  <a:cubicBezTo>
                    <a:pt x="0" y="31"/>
                    <a:pt x="3" y="23"/>
                    <a:pt x="8" y="17"/>
                  </a:cubicBezTo>
                  <a:cubicBezTo>
                    <a:pt x="15" y="8"/>
                    <a:pt x="26" y="2"/>
                    <a:pt x="39" y="0"/>
                  </a:cubicBezTo>
                  <a:cubicBezTo>
                    <a:pt x="41" y="0"/>
                    <a:pt x="43" y="0"/>
                    <a:pt x="45" y="0"/>
                  </a:cubicBezTo>
                  <a:cubicBezTo>
                    <a:pt x="65" y="0"/>
                    <a:pt x="82" y="13"/>
                    <a:pt x="84" y="30"/>
                  </a:cubicBezTo>
                  <a:cubicBezTo>
                    <a:pt x="85" y="39"/>
                    <a:pt x="83" y="47"/>
                    <a:pt x="77" y="54"/>
                  </a:cubicBezTo>
                  <a:cubicBezTo>
                    <a:pt x="71" y="62"/>
                    <a:pt x="62" y="67"/>
                    <a:pt x="51" y="68"/>
                  </a:cubicBezTo>
                  <a:cubicBezTo>
                    <a:pt x="49" y="68"/>
                    <a:pt x="47" y="68"/>
                    <a:pt x="45" y="68"/>
                  </a:cubicBezTo>
                  <a:cubicBezTo>
                    <a:pt x="44" y="68"/>
                    <a:pt x="42" y="68"/>
                    <a:pt x="41" y="68"/>
                  </a:cubicBezTo>
                  <a:cubicBezTo>
                    <a:pt x="31" y="77"/>
                    <a:pt x="20" y="78"/>
                    <a:pt x="17" y="78"/>
                  </a:cubicBezTo>
                  <a:close/>
                  <a:moveTo>
                    <a:pt x="45" y="7"/>
                  </a:moveTo>
                  <a:cubicBezTo>
                    <a:pt x="43" y="7"/>
                    <a:pt x="41" y="7"/>
                    <a:pt x="39" y="7"/>
                  </a:cubicBezTo>
                  <a:cubicBezTo>
                    <a:pt x="29" y="8"/>
                    <a:pt x="19" y="13"/>
                    <a:pt x="13" y="21"/>
                  </a:cubicBezTo>
                  <a:cubicBezTo>
                    <a:pt x="9" y="26"/>
                    <a:pt x="7" y="32"/>
                    <a:pt x="8" y="38"/>
                  </a:cubicBezTo>
                  <a:cubicBezTo>
                    <a:pt x="9" y="46"/>
                    <a:pt x="13" y="52"/>
                    <a:pt x="21" y="57"/>
                  </a:cubicBezTo>
                  <a:cubicBezTo>
                    <a:pt x="22" y="57"/>
                    <a:pt x="23" y="58"/>
                    <a:pt x="23" y="59"/>
                  </a:cubicBezTo>
                  <a:cubicBezTo>
                    <a:pt x="23" y="62"/>
                    <a:pt x="23" y="67"/>
                    <a:pt x="19" y="71"/>
                  </a:cubicBezTo>
                  <a:cubicBezTo>
                    <a:pt x="24" y="71"/>
                    <a:pt x="31" y="68"/>
                    <a:pt x="37" y="62"/>
                  </a:cubicBezTo>
                  <a:cubicBezTo>
                    <a:pt x="38" y="62"/>
                    <a:pt x="39" y="61"/>
                    <a:pt x="40" y="61"/>
                  </a:cubicBezTo>
                  <a:cubicBezTo>
                    <a:pt x="42" y="62"/>
                    <a:pt x="43" y="62"/>
                    <a:pt x="45" y="62"/>
                  </a:cubicBezTo>
                  <a:cubicBezTo>
                    <a:pt x="47" y="62"/>
                    <a:pt x="48" y="62"/>
                    <a:pt x="50" y="61"/>
                  </a:cubicBezTo>
                  <a:cubicBezTo>
                    <a:pt x="60" y="60"/>
                    <a:pt x="67" y="56"/>
                    <a:pt x="72" y="50"/>
                  </a:cubicBezTo>
                  <a:cubicBezTo>
                    <a:pt x="77" y="45"/>
                    <a:pt x="78" y="38"/>
                    <a:pt x="78" y="30"/>
                  </a:cubicBezTo>
                  <a:cubicBezTo>
                    <a:pt x="76" y="17"/>
                    <a:pt x="62" y="7"/>
                    <a:pt x="45" y="7"/>
                  </a:cubicBezTo>
                  <a:close/>
                  <a:moveTo>
                    <a:pt x="45" y="7"/>
                  </a:moveTo>
                  <a:cubicBezTo>
                    <a:pt x="45" y="7"/>
                    <a:pt x="45" y="7"/>
                    <a:pt x="45" y="7"/>
                  </a:cubicBezTo>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nvGrpSpPr>
            <p:cNvPr id="27" name="Group 13"/>
            <p:cNvGrpSpPr/>
            <p:nvPr/>
          </p:nvGrpSpPr>
          <p:grpSpPr>
            <a:xfrm>
              <a:off x="2508831" y="3688654"/>
              <a:ext cx="1455848" cy="924076"/>
              <a:chOff x="2508831" y="3796616"/>
              <a:chExt cx="1455848" cy="924076"/>
            </a:xfrm>
          </p:grpSpPr>
          <p:sp>
            <p:nvSpPr>
              <p:cNvPr id="28" name="深度视觉·原创设计 https://www.docer.com/works?userid=22383862"/>
              <p:cNvSpPr>
                <a:spLocks noChangeArrowheads="1"/>
              </p:cNvSpPr>
              <p:nvPr/>
            </p:nvSpPr>
            <p:spPr bwMode="auto">
              <a:xfrm>
                <a:off x="2998616" y="4504737"/>
                <a:ext cx="72743" cy="215955"/>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9" name="深度视觉·原创设计 https://www.docer.com/works?userid=22383862"/>
              <p:cNvSpPr>
                <a:spLocks noChangeArrowheads="1"/>
              </p:cNvSpPr>
              <p:nvPr/>
            </p:nvSpPr>
            <p:spPr bwMode="auto">
              <a:xfrm>
                <a:off x="3112276" y="4449043"/>
                <a:ext cx="69333" cy="271649"/>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0" name="深度视觉·原创设计 https://www.docer.com/works?userid=22383862"/>
              <p:cNvSpPr>
                <a:spLocks noChangeArrowheads="1"/>
              </p:cNvSpPr>
              <p:nvPr/>
            </p:nvSpPr>
            <p:spPr bwMode="auto">
              <a:xfrm>
                <a:off x="3222527" y="4545655"/>
                <a:ext cx="72743" cy="175037"/>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1" name="深度视觉·原创设计 https://www.docer.com/works?userid=22383862"/>
              <p:cNvSpPr>
                <a:spLocks noChangeArrowheads="1"/>
              </p:cNvSpPr>
              <p:nvPr/>
            </p:nvSpPr>
            <p:spPr bwMode="auto">
              <a:xfrm>
                <a:off x="3335051" y="4386530"/>
                <a:ext cx="70470" cy="33416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2" name="深度视觉·原创设计 https://www.docer.com/works?userid=22383862"/>
              <p:cNvSpPr>
                <a:spLocks noChangeArrowheads="1"/>
              </p:cNvSpPr>
              <p:nvPr/>
            </p:nvSpPr>
            <p:spPr bwMode="auto">
              <a:xfrm>
                <a:off x="3445302" y="4362661"/>
                <a:ext cx="70470" cy="35803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3" name="深度视觉·原创设计 https://www.docer.com/works?userid=22383862"/>
              <p:cNvSpPr txBox="1"/>
              <p:nvPr/>
            </p:nvSpPr>
            <p:spPr>
              <a:xfrm>
                <a:off x="2508831" y="3796616"/>
                <a:ext cx="1455848" cy="461665"/>
              </a:xfrm>
              <a:prstGeom prst="rect">
                <a:avLst/>
              </a:prstGeom>
              <a:noFill/>
            </p:spPr>
            <p:txBody>
              <a:bodyPr wrap="none" rtlCol="0">
                <a:spAutoFit/>
              </a:bodyPr>
              <a:lstStyle/>
              <a:p>
                <a:r>
                  <a:rPr lang="en-US" sz="2400" b="1">
                    <a:solidFill>
                      <a:schemeClr val="tx2"/>
                    </a:solidFill>
                    <a:latin typeface="Source Han Sans SC" panose="020B0500000000000000" pitchFamily="34" charset="-128"/>
                    <a:ea typeface="Source Han Sans SC" panose="020B0500000000000000" pitchFamily="34" charset="-128"/>
                  </a:rPr>
                  <a:t>5 Circles</a:t>
                </a:r>
                <a:endParaRPr lang="en-US" sz="2400" b="1">
                  <a:solidFill>
                    <a:schemeClr val="tx2"/>
                  </a:solidFill>
                  <a:latin typeface="Source Han Sans SC" panose="020B0500000000000000" pitchFamily="34" charset="-128"/>
                  <a:ea typeface="Source Han Sans SC" panose="020B0500000000000000" pitchFamily="34" charset="-128"/>
                </a:endParaRPr>
              </a:p>
            </p:txBody>
          </p:sp>
        </p:grpSp>
      </p:grpSp>
      <p:sp>
        <p:nvSpPr>
          <p:cNvPr id="34" name="深度视觉·原创设计 https://www.docer.com/works?userid=22383862"/>
          <p:cNvSpPr/>
          <p:nvPr/>
        </p:nvSpPr>
        <p:spPr>
          <a:xfrm>
            <a:off x="1268503" y="2592554"/>
            <a:ext cx="2147892" cy="602615"/>
          </a:xfrm>
          <a:prstGeom prst="rect">
            <a:avLst/>
          </a:prstGeom>
        </p:spPr>
        <p:txBody>
          <a:bodyPr wrap="square" lIns="91433" tIns="45716" rIns="91433" bIns="45716">
            <a:spAutoFit/>
            <a:scene3d>
              <a:camera prst="orthographicFront"/>
              <a:lightRig rig="threePt" dir="t"/>
            </a:scene3d>
          </a:bodyPr>
          <a:lstStyle/>
          <a:p>
            <a:pPr lvl="0" algn="l">
              <a:lnSpc>
                <a:spcPts val="2000"/>
              </a:lnSpc>
              <a:defRPr/>
            </a:pPr>
            <a:r>
              <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rPr>
              <a:t>可通过按钮跳转到其他页面</a:t>
            </a:r>
            <a:endPar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5" name="深度视觉·原创设计 https://www.docer.com/works?userid=22383862"/>
          <p:cNvSpPr/>
          <p:nvPr/>
        </p:nvSpPr>
        <p:spPr>
          <a:xfrm>
            <a:off x="1268730" y="2058035"/>
            <a:ext cx="2368550" cy="52070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链接不同网页</a:t>
            </a:r>
            <a:endPar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
        <p:nvSpPr>
          <p:cNvPr id="36" name="深度视觉·原创设计 https://www.docer.com/works?userid=22383862"/>
          <p:cNvSpPr/>
          <p:nvPr/>
        </p:nvSpPr>
        <p:spPr>
          <a:xfrm>
            <a:off x="1268503" y="4402420"/>
            <a:ext cx="2147892" cy="602615"/>
          </a:xfrm>
          <a:prstGeom prst="rect">
            <a:avLst/>
          </a:prstGeom>
        </p:spPr>
        <p:txBody>
          <a:bodyPr wrap="square" lIns="91433" tIns="45716" rIns="91433" bIns="45716">
            <a:spAutoFit/>
            <a:scene3d>
              <a:camera prst="orthographicFront"/>
              <a:lightRig rig="threePt" dir="t"/>
            </a:scene3d>
          </a:bodyPr>
          <a:lstStyle/>
          <a:p>
            <a:pPr lvl="0" algn="l">
              <a:lnSpc>
                <a:spcPts val="2000"/>
              </a:lnSpc>
              <a:defRPr/>
            </a:pPr>
            <a:r>
              <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rPr>
              <a:t>使得页面更加美观</a:t>
            </a:r>
            <a:endPar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7" name="深度视觉·原创设计 https://www.docer.com/works?userid=22383862"/>
          <p:cNvSpPr/>
          <p:nvPr/>
        </p:nvSpPr>
        <p:spPr>
          <a:xfrm>
            <a:off x="1268502" y="3450860"/>
            <a:ext cx="1934520" cy="951865"/>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运用各种</a:t>
            </a:r>
            <a:r>
              <a:rPr lang="en-US" altLang="zh-CN"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css</a:t>
            </a:r>
            <a:r>
              <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样式</a:t>
            </a:r>
            <a:endPar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
        <p:nvSpPr>
          <p:cNvPr id="38" name="深度视觉·原创设计 https://www.docer.com/works?userid=22383862"/>
          <p:cNvSpPr/>
          <p:nvPr/>
        </p:nvSpPr>
        <p:spPr>
          <a:xfrm>
            <a:off x="4162004" y="2592554"/>
            <a:ext cx="2147892" cy="602615"/>
          </a:xfrm>
          <a:prstGeom prst="rect">
            <a:avLst/>
          </a:prstGeom>
        </p:spPr>
        <p:txBody>
          <a:bodyPr wrap="square" lIns="91433" tIns="45716" rIns="91433" bIns="45716">
            <a:spAutoFit/>
            <a:scene3d>
              <a:camera prst="orthographicFront"/>
              <a:lightRig rig="threePt" dir="t"/>
            </a:scene3d>
          </a:bodyPr>
          <a:lstStyle/>
          <a:p>
            <a:pPr lvl="0" algn="l">
              <a:lnSpc>
                <a:spcPts val="2000"/>
              </a:lnSpc>
              <a:defRPr/>
            </a:pPr>
            <a:r>
              <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rPr>
              <a:t>在主要位置留下视频</a:t>
            </a:r>
            <a:endParaRPr lang="zh-CN" altLang="en-US" sz="2000" dirty="0">
              <a:ln/>
              <a:solidFill>
                <a:schemeClr val="accent1"/>
              </a:solidFill>
              <a:effectLst>
                <a:outerShdw blurRad="38100" dist="25400" dir="5400000" algn="ctr" rotWithShape="0">
                  <a:srgbClr val="6E747A">
                    <a:alpha val="43000"/>
                  </a:srgbClr>
                </a:outerShdw>
              </a:effectLst>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9" name="深度视觉·原创设计 https://www.docer.com/works?userid=22383862"/>
          <p:cNvSpPr/>
          <p:nvPr/>
        </p:nvSpPr>
        <p:spPr>
          <a:xfrm>
            <a:off x="4162638" y="2058189"/>
            <a:ext cx="1934520" cy="52070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嵌入视频</a:t>
            </a:r>
            <a:endParaRPr lang="zh-CN" altLang="en-US" sz="28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
        <p:nvSpPr>
          <p:cNvPr id="40" name="深度视觉·原创设计 https://www.docer.com/works?userid=22383862"/>
          <p:cNvSpPr/>
          <p:nvPr/>
        </p:nvSpPr>
        <p:spPr>
          <a:xfrm>
            <a:off x="4162004" y="4402420"/>
            <a:ext cx="2147892" cy="602615"/>
          </a:xfrm>
          <a:prstGeom prst="rect">
            <a:avLst/>
          </a:prstGeom>
        </p:spPr>
        <p:txBody>
          <a:bodyPr wrap="square" lIns="91433" tIns="45716" rIns="91433" bIns="45716">
            <a:spAutoFit/>
          </a:bodyPr>
          <a:lstStyle/>
          <a:p>
            <a:pPr lvl="0" algn="l">
              <a:lnSpc>
                <a:spcPts val="2000"/>
              </a:lnSpc>
              <a:defRPr/>
            </a:pPr>
            <a:r>
              <a:rPr lang="zh-CN" altLang="en-US" sz="20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采取了轮播图的制作方法</a:t>
            </a:r>
            <a:endParaRPr lang="zh-CN" altLang="en-US" sz="20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41" name="深度视觉·原创设计 https://www.docer.com/works?userid=22383862"/>
          <p:cNvSpPr/>
          <p:nvPr/>
        </p:nvSpPr>
        <p:spPr>
          <a:xfrm>
            <a:off x="4072890" y="3620770"/>
            <a:ext cx="2421255" cy="520700"/>
          </a:xfrm>
          <a:prstGeom prst="rect">
            <a:avLst/>
          </a:prstGeom>
        </p:spPr>
        <p:txBody>
          <a:bodyPr wrap="square" lIns="91433" tIns="45716" rIns="91433" bIns="45716">
            <a:spAutoFit/>
            <a:scene3d>
              <a:camera prst="orthographicFront"/>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solidFill>
                  <a:schemeClr val="accent1"/>
                </a:solidFill>
                <a:effectLst>
                  <a:outerShdw blurRad="38100" dist="25400" dir="5400000" algn="ctr" rotWithShape="0">
                    <a:srgbClr val="6E747A">
                      <a:alpha val="43000"/>
                    </a:srgbClr>
                  </a:outerShdw>
                </a:effectLst>
                <a:uLnTx/>
                <a:uFillTx/>
                <a:latin typeface="Source Han Sans SC" panose="020B0500000000000000" pitchFamily="34" charset="-128"/>
                <a:ea typeface="Source Han Sans SC" panose="020B0500000000000000" pitchFamily="34" charset="-128"/>
                <a:cs typeface="Open Sans" pitchFamily="34" charset="0"/>
                <a:sym typeface="+mn-ea"/>
              </a:rPr>
              <a:t>轮播图的制作</a:t>
            </a:r>
            <a:endParaRPr kumimoji="0" lang="zh-CN" altLang="en-US" sz="2800" b="1" i="0" u="none" strike="noStrike" kern="1200" cap="none" spc="0" normalizeH="0" baseline="0" noProof="0" dirty="0">
              <a:ln/>
              <a:solidFill>
                <a:schemeClr val="accent1"/>
              </a:solidFill>
              <a:effectLst>
                <a:outerShdw blurRad="38100" dist="25400" dir="5400000" algn="ctr" rotWithShape="0">
                  <a:srgbClr val="6E747A">
                    <a:alpha val="43000"/>
                  </a:srgbClr>
                </a:outerShdw>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250" fill="hold"/>
                                        <p:tgtEl>
                                          <p:spTgt spid="35"/>
                                        </p:tgtEl>
                                        <p:attrNameLst>
                                          <p:attrName>ppt_w</p:attrName>
                                        </p:attrNameLst>
                                      </p:cBhvr>
                                      <p:tavLst>
                                        <p:tav tm="0">
                                          <p:val>
                                            <p:fltVal val="0"/>
                                          </p:val>
                                        </p:tav>
                                        <p:tav tm="100000">
                                          <p:val>
                                            <p:strVal val="#ppt_w"/>
                                          </p:val>
                                        </p:tav>
                                      </p:tavLst>
                                    </p:anim>
                                    <p:anim calcmode="lin" valueType="num">
                                      <p:cBhvr>
                                        <p:cTn id="8" dur="250" fill="hold"/>
                                        <p:tgtEl>
                                          <p:spTgt spid="35"/>
                                        </p:tgtEl>
                                        <p:attrNameLst>
                                          <p:attrName>ppt_h</p:attrName>
                                        </p:attrNameLst>
                                      </p:cBhvr>
                                      <p:tavLst>
                                        <p:tav tm="0">
                                          <p:val>
                                            <p:fltVal val="0"/>
                                          </p:val>
                                        </p:tav>
                                        <p:tav tm="100000">
                                          <p:val>
                                            <p:strVal val="#ppt_h"/>
                                          </p:val>
                                        </p:tav>
                                      </p:tavLst>
                                    </p:anim>
                                    <p:animEffect transition="in" filter="fade">
                                      <p:cBhvr>
                                        <p:cTn id="9" dur="250"/>
                                        <p:tgtEl>
                                          <p:spTgt spid="35"/>
                                        </p:tgtEl>
                                      </p:cBhvr>
                                    </p:animEffect>
                                  </p:childTnLst>
                                </p:cTn>
                              </p:par>
                            </p:childTnLst>
                          </p:cTn>
                        </p:par>
                        <p:par>
                          <p:cTn id="10" fill="hold">
                            <p:stCondLst>
                              <p:cond delay="500"/>
                            </p:stCondLst>
                            <p:childTnLst>
                              <p:par>
                                <p:cTn id="11" presetID="53" presetClass="entr" presetSubtype="16" fill="hold" grpId="0" nodeType="afterEffect">
                                  <p:stCondLst>
                                    <p:cond delay="0"/>
                                  </p:stCondLst>
                                  <p:iterate type="lt">
                                    <p:tmPct val="4054"/>
                                  </p:iterate>
                                  <p:childTnLst>
                                    <p:set>
                                      <p:cBhvr>
                                        <p:cTn id="12" dur="1" fill="hold">
                                          <p:stCondLst>
                                            <p:cond delay="0"/>
                                          </p:stCondLst>
                                        </p:cTn>
                                        <p:tgtEl>
                                          <p:spTgt spid="34"/>
                                        </p:tgtEl>
                                        <p:attrNameLst>
                                          <p:attrName>style.visibility</p:attrName>
                                        </p:attrNameLst>
                                      </p:cBhvr>
                                      <p:to>
                                        <p:strVal val="visible"/>
                                      </p:to>
                                    </p:set>
                                    <p:anim calcmode="lin" valueType="num">
                                      <p:cBhvr>
                                        <p:cTn id="13" dur="250" fill="hold"/>
                                        <p:tgtEl>
                                          <p:spTgt spid="34"/>
                                        </p:tgtEl>
                                        <p:attrNameLst>
                                          <p:attrName>ppt_w</p:attrName>
                                        </p:attrNameLst>
                                      </p:cBhvr>
                                      <p:tavLst>
                                        <p:tav tm="0">
                                          <p:val>
                                            <p:fltVal val="0"/>
                                          </p:val>
                                        </p:tav>
                                        <p:tav tm="100000">
                                          <p:val>
                                            <p:strVal val="#ppt_w"/>
                                          </p:val>
                                        </p:tav>
                                      </p:tavLst>
                                    </p:anim>
                                    <p:anim calcmode="lin" valueType="num">
                                      <p:cBhvr>
                                        <p:cTn id="14" dur="250" fill="hold"/>
                                        <p:tgtEl>
                                          <p:spTgt spid="34"/>
                                        </p:tgtEl>
                                        <p:attrNameLst>
                                          <p:attrName>ppt_h</p:attrName>
                                        </p:attrNameLst>
                                      </p:cBhvr>
                                      <p:tavLst>
                                        <p:tav tm="0">
                                          <p:val>
                                            <p:fltVal val="0"/>
                                          </p:val>
                                        </p:tav>
                                        <p:tav tm="100000">
                                          <p:val>
                                            <p:strVal val="#ppt_h"/>
                                          </p:val>
                                        </p:tav>
                                      </p:tavLst>
                                    </p:anim>
                                    <p:animEffect transition="in" filter="fade">
                                      <p:cBhvr>
                                        <p:cTn id="15" dur="250"/>
                                        <p:tgtEl>
                                          <p:spTgt spid="34"/>
                                        </p:tgtEl>
                                      </p:cBhvr>
                                    </p:animEffect>
                                  </p:childTnLst>
                                </p:cTn>
                              </p:par>
                            </p:childTnLst>
                          </p:cTn>
                        </p:par>
                        <p:par>
                          <p:cTn id="16" fill="hold">
                            <p:stCondLst>
                              <p:cond delay="611"/>
                            </p:stCondLst>
                            <p:childTnLst>
                              <p:par>
                                <p:cTn id="17" presetID="53" presetClass="entr" presetSubtype="16"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p:cTn id="19" dur="250" fill="hold"/>
                                        <p:tgtEl>
                                          <p:spTgt spid="37"/>
                                        </p:tgtEl>
                                        <p:attrNameLst>
                                          <p:attrName>ppt_w</p:attrName>
                                        </p:attrNameLst>
                                      </p:cBhvr>
                                      <p:tavLst>
                                        <p:tav tm="0">
                                          <p:val>
                                            <p:fltVal val="0"/>
                                          </p:val>
                                        </p:tav>
                                        <p:tav tm="100000">
                                          <p:val>
                                            <p:strVal val="#ppt_w"/>
                                          </p:val>
                                        </p:tav>
                                      </p:tavLst>
                                    </p:anim>
                                    <p:anim calcmode="lin" valueType="num">
                                      <p:cBhvr>
                                        <p:cTn id="20" dur="250" fill="hold"/>
                                        <p:tgtEl>
                                          <p:spTgt spid="37"/>
                                        </p:tgtEl>
                                        <p:attrNameLst>
                                          <p:attrName>ppt_h</p:attrName>
                                        </p:attrNameLst>
                                      </p:cBhvr>
                                      <p:tavLst>
                                        <p:tav tm="0">
                                          <p:val>
                                            <p:fltVal val="0"/>
                                          </p:val>
                                        </p:tav>
                                        <p:tav tm="100000">
                                          <p:val>
                                            <p:strVal val="#ppt_h"/>
                                          </p:val>
                                        </p:tav>
                                      </p:tavLst>
                                    </p:anim>
                                    <p:animEffect transition="in" filter="fade">
                                      <p:cBhvr>
                                        <p:cTn id="21" dur="250"/>
                                        <p:tgtEl>
                                          <p:spTgt spid="37"/>
                                        </p:tgtEl>
                                      </p:cBhvr>
                                    </p:animEffect>
                                  </p:childTnLst>
                                </p:cTn>
                              </p:par>
                            </p:childTnLst>
                          </p:cTn>
                        </p:par>
                        <p:par>
                          <p:cTn id="22" fill="hold">
                            <p:stCondLst>
                              <p:cond delay="1111"/>
                            </p:stCondLst>
                            <p:childTnLst>
                              <p:par>
                                <p:cTn id="23" presetID="53" presetClass="entr" presetSubtype="16" fill="hold" grpId="0" nodeType="afterEffect">
                                  <p:stCondLst>
                                    <p:cond delay="0"/>
                                  </p:stCondLst>
                                  <p:iterate type="lt">
                                    <p:tmPct val="4054"/>
                                  </p:iterate>
                                  <p:childTnLst>
                                    <p:set>
                                      <p:cBhvr>
                                        <p:cTn id="24" dur="1" fill="hold">
                                          <p:stCondLst>
                                            <p:cond delay="0"/>
                                          </p:stCondLst>
                                        </p:cTn>
                                        <p:tgtEl>
                                          <p:spTgt spid="36"/>
                                        </p:tgtEl>
                                        <p:attrNameLst>
                                          <p:attrName>style.visibility</p:attrName>
                                        </p:attrNameLst>
                                      </p:cBhvr>
                                      <p:to>
                                        <p:strVal val="visible"/>
                                      </p:to>
                                    </p:set>
                                    <p:anim calcmode="lin" valueType="num">
                                      <p:cBhvr>
                                        <p:cTn id="25" dur="250" fill="hold"/>
                                        <p:tgtEl>
                                          <p:spTgt spid="36"/>
                                        </p:tgtEl>
                                        <p:attrNameLst>
                                          <p:attrName>ppt_w</p:attrName>
                                        </p:attrNameLst>
                                      </p:cBhvr>
                                      <p:tavLst>
                                        <p:tav tm="0">
                                          <p:val>
                                            <p:fltVal val="0"/>
                                          </p:val>
                                        </p:tav>
                                        <p:tav tm="100000">
                                          <p:val>
                                            <p:strVal val="#ppt_w"/>
                                          </p:val>
                                        </p:tav>
                                      </p:tavLst>
                                    </p:anim>
                                    <p:anim calcmode="lin" valueType="num">
                                      <p:cBhvr>
                                        <p:cTn id="26" dur="250" fill="hold"/>
                                        <p:tgtEl>
                                          <p:spTgt spid="36"/>
                                        </p:tgtEl>
                                        <p:attrNameLst>
                                          <p:attrName>ppt_h</p:attrName>
                                        </p:attrNameLst>
                                      </p:cBhvr>
                                      <p:tavLst>
                                        <p:tav tm="0">
                                          <p:val>
                                            <p:fltVal val="0"/>
                                          </p:val>
                                        </p:tav>
                                        <p:tav tm="100000">
                                          <p:val>
                                            <p:strVal val="#ppt_h"/>
                                          </p:val>
                                        </p:tav>
                                      </p:tavLst>
                                    </p:anim>
                                    <p:animEffect transition="in" filter="fade">
                                      <p:cBhvr>
                                        <p:cTn id="27" dur="250"/>
                                        <p:tgtEl>
                                          <p:spTgt spid="36"/>
                                        </p:tgtEl>
                                      </p:cBhvr>
                                    </p:animEffect>
                                  </p:childTnLst>
                                </p:cTn>
                              </p:par>
                            </p:childTnLst>
                          </p:cTn>
                        </p:par>
                        <p:par>
                          <p:cTn id="28" fill="hold">
                            <p:stCondLst>
                              <p:cond delay="1182"/>
                            </p:stCondLst>
                            <p:childTnLst>
                              <p:par>
                                <p:cTn id="29" presetID="53" presetClass="entr" presetSubtype="16" fill="hold" grpId="0" nodeType="afterEffect">
                                  <p:stCondLst>
                                    <p:cond delay="0"/>
                                  </p:stCondLst>
                                  <p:childTnLst>
                                    <p:set>
                                      <p:cBhvr>
                                        <p:cTn id="30" dur="1" fill="hold">
                                          <p:stCondLst>
                                            <p:cond delay="0"/>
                                          </p:stCondLst>
                                        </p:cTn>
                                        <p:tgtEl>
                                          <p:spTgt spid="39"/>
                                        </p:tgtEl>
                                        <p:attrNameLst>
                                          <p:attrName>style.visibility</p:attrName>
                                        </p:attrNameLst>
                                      </p:cBhvr>
                                      <p:to>
                                        <p:strVal val="visible"/>
                                      </p:to>
                                    </p:set>
                                    <p:anim calcmode="lin" valueType="num">
                                      <p:cBhvr>
                                        <p:cTn id="31" dur="250" fill="hold"/>
                                        <p:tgtEl>
                                          <p:spTgt spid="39"/>
                                        </p:tgtEl>
                                        <p:attrNameLst>
                                          <p:attrName>ppt_w</p:attrName>
                                        </p:attrNameLst>
                                      </p:cBhvr>
                                      <p:tavLst>
                                        <p:tav tm="0">
                                          <p:val>
                                            <p:fltVal val="0"/>
                                          </p:val>
                                        </p:tav>
                                        <p:tav tm="100000">
                                          <p:val>
                                            <p:strVal val="#ppt_w"/>
                                          </p:val>
                                        </p:tav>
                                      </p:tavLst>
                                    </p:anim>
                                    <p:anim calcmode="lin" valueType="num">
                                      <p:cBhvr>
                                        <p:cTn id="32" dur="250" fill="hold"/>
                                        <p:tgtEl>
                                          <p:spTgt spid="39"/>
                                        </p:tgtEl>
                                        <p:attrNameLst>
                                          <p:attrName>ppt_h</p:attrName>
                                        </p:attrNameLst>
                                      </p:cBhvr>
                                      <p:tavLst>
                                        <p:tav tm="0">
                                          <p:val>
                                            <p:fltVal val="0"/>
                                          </p:val>
                                        </p:tav>
                                        <p:tav tm="100000">
                                          <p:val>
                                            <p:strVal val="#ppt_h"/>
                                          </p:val>
                                        </p:tav>
                                      </p:tavLst>
                                    </p:anim>
                                    <p:animEffect transition="in" filter="fade">
                                      <p:cBhvr>
                                        <p:cTn id="33" dur="250"/>
                                        <p:tgtEl>
                                          <p:spTgt spid="39"/>
                                        </p:tgtEl>
                                      </p:cBhvr>
                                    </p:animEffect>
                                  </p:childTnLst>
                                </p:cTn>
                              </p:par>
                            </p:childTnLst>
                          </p:cTn>
                        </p:par>
                        <p:par>
                          <p:cTn id="34" fill="hold">
                            <p:stCondLst>
                              <p:cond delay="1682"/>
                            </p:stCondLst>
                            <p:childTnLst>
                              <p:par>
                                <p:cTn id="35" presetID="53" presetClass="entr" presetSubtype="16" fill="hold" grpId="0" nodeType="afterEffect">
                                  <p:stCondLst>
                                    <p:cond delay="0"/>
                                  </p:stCondLst>
                                  <p:iterate type="lt">
                                    <p:tmPct val="4054"/>
                                  </p:iterate>
                                  <p:childTnLst>
                                    <p:set>
                                      <p:cBhvr>
                                        <p:cTn id="36" dur="1" fill="hold">
                                          <p:stCondLst>
                                            <p:cond delay="0"/>
                                          </p:stCondLst>
                                        </p:cTn>
                                        <p:tgtEl>
                                          <p:spTgt spid="38"/>
                                        </p:tgtEl>
                                        <p:attrNameLst>
                                          <p:attrName>style.visibility</p:attrName>
                                        </p:attrNameLst>
                                      </p:cBhvr>
                                      <p:to>
                                        <p:strVal val="visible"/>
                                      </p:to>
                                    </p:set>
                                    <p:anim calcmode="lin" valueType="num">
                                      <p:cBhvr>
                                        <p:cTn id="37" dur="250" fill="hold"/>
                                        <p:tgtEl>
                                          <p:spTgt spid="38"/>
                                        </p:tgtEl>
                                        <p:attrNameLst>
                                          <p:attrName>ppt_w</p:attrName>
                                        </p:attrNameLst>
                                      </p:cBhvr>
                                      <p:tavLst>
                                        <p:tav tm="0">
                                          <p:val>
                                            <p:fltVal val="0"/>
                                          </p:val>
                                        </p:tav>
                                        <p:tav tm="100000">
                                          <p:val>
                                            <p:strVal val="#ppt_w"/>
                                          </p:val>
                                        </p:tav>
                                      </p:tavLst>
                                    </p:anim>
                                    <p:anim calcmode="lin" valueType="num">
                                      <p:cBhvr>
                                        <p:cTn id="38" dur="250" fill="hold"/>
                                        <p:tgtEl>
                                          <p:spTgt spid="38"/>
                                        </p:tgtEl>
                                        <p:attrNameLst>
                                          <p:attrName>ppt_h</p:attrName>
                                        </p:attrNameLst>
                                      </p:cBhvr>
                                      <p:tavLst>
                                        <p:tav tm="0">
                                          <p:val>
                                            <p:fltVal val="0"/>
                                          </p:val>
                                        </p:tav>
                                        <p:tav tm="100000">
                                          <p:val>
                                            <p:strVal val="#ppt_h"/>
                                          </p:val>
                                        </p:tav>
                                      </p:tavLst>
                                    </p:anim>
                                    <p:animEffect transition="in" filter="fade">
                                      <p:cBhvr>
                                        <p:cTn id="39" dur="250"/>
                                        <p:tgtEl>
                                          <p:spTgt spid="38"/>
                                        </p:tgtEl>
                                      </p:cBhvr>
                                    </p:animEffect>
                                  </p:childTnLst>
                                </p:cTn>
                              </p:par>
                            </p:childTnLst>
                          </p:cTn>
                        </p:par>
                        <p:par>
                          <p:cTn id="40" fill="hold">
                            <p:stCondLst>
                              <p:cond delay="1763"/>
                            </p:stCondLst>
                            <p:childTnLst>
                              <p:par>
                                <p:cTn id="41" presetID="53" presetClass="entr" presetSubtype="16" fill="hold" grpId="0"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250" fill="hold"/>
                                        <p:tgtEl>
                                          <p:spTgt spid="41"/>
                                        </p:tgtEl>
                                        <p:attrNameLst>
                                          <p:attrName>ppt_w</p:attrName>
                                        </p:attrNameLst>
                                      </p:cBhvr>
                                      <p:tavLst>
                                        <p:tav tm="0">
                                          <p:val>
                                            <p:fltVal val="0"/>
                                          </p:val>
                                        </p:tav>
                                        <p:tav tm="100000">
                                          <p:val>
                                            <p:strVal val="#ppt_w"/>
                                          </p:val>
                                        </p:tav>
                                      </p:tavLst>
                                    </p:anim>
                                    <p:anim calcmode="lin" valueType="num">
                                      <p:cBhvr>
                                        <p:cTn id="44" dur="250" fill="hold"/>
                                        <p:tgtEl>
                                          <p:spTgt spid="41"/>
                                        </p:tgtEl>
                                        <p:attrNameLst>
                                          <p:attrName>ppt_h</p:attrName>
                                        </p:attrNameLst>
                                      </p:cBhvr>
                                      <p:tavLst>
                                        <p:tav tm="0">
                                          <p:val>
                                            <p:fltVal val="0"/>
                                          </p:val>
                                        </p:tav>
                                        <p:tav tm="100000">
                                          <p:val>
                                            <p:strVal val="#ppt_h"/>
                                          </p:val>
                                        </p:tav>
                                      </p:tavLst>
                                    </p:anim>
                                    <p:animEffect transition="in" filter="fade">
                                      <p:cBhvr>
                                        <p:cTn id="45" dur="250"/>
                                        <p:tgtEl>
                                          <p:spTgt spid="41"/>
                                        </p:tgtEl>
                                      </p:cBhvr>
                                    </p:animEffect>
                                  </p:childTnLst>
                                </p:cTn>
                              </p:par>
                            </p:childTnLst>
                          </p:cTn>
                        </p:par>
                        <p:par>
                          <p:cTn id="46" fill="hold">
                            <p:stCondLst>
                              <p:cond delay="2263"/>
                            </p:stCondLst>
                            <p:childTnLst>
                              <p:par>
                                <p:cTn id="47" presetID="53" presetClass="entr" presetSubtype="16" fill="hold" grpId="0" nodeType="afterEffect">
                                  <p:stCondLst>
                                    <p:cond delay="0"/>
                                  </p:stCondLst>
                                  <p:iterate type="lt">
                                    <p:tmPct val="4054"/>
                                  </p:iterate>
                                  <p:childTnLst>
                                    <p:set>
                                      <p:cBhvr>
                                        <p:cTn id="48" dur="1" fill="hold">
                                          <p:stCondLst>
                                            <p:cond delay="0"/>
                                          </p:stCondLst>
                                        </p:cTn>
                                        <p:tgtEl>
                                          <p:spTgt spid="40"/>
                                        </p:tgtEl>
                                        <p:attrNameLst>
                                          <p:attrName>style.visibility</p:attrName>
                                        </p:attrNameLst>
                                      </p:cBhvr>
                                      <p:to>
                                        <p:strVal val="visible"/>
                                      </p:to>
                                    </p:set>
                                    <p:anim calcmode="lin" valueType="num">
                                      <p:cBhvr>
                                        <p:cTn id="49" dur="250" fill="hold"/>
                                        <p:tgtEl>
                                          <p:spTgt spid="40"/>
                                        </p:tgtEl>
                                        <p:attrNameLst>
                                          <p:attrName>ppt_w</p:attrName>
                                        </p:attrNameLst>
                                      </p:cBhvr>
                                      <p:tavLst>
                                        <p:tav tm="0">
                                          <p:val>
                                            <p:fltVal val="0"/>
                                          </p:val>
                                        </p:tav>
                                        <p:tav tm="100000">
                                          <p:val>
                                            <p:strVal val="#ppt_w"/>
                                          </p:val>
                                        </p:tav>
                                      </p:tavLst>
                                    </p:anim>
                                    <p:anim calcmode="lin" valueType="num">
                                      <p:cBhvr>
                                        <p:cTn id="50" dur="250" fill="hold"/>
                                        <p:tgtEl>
                                          <p:spTgt spid="40"/>
                                        </p:tgtEl>
                                        <p:attrNameLst>
                                          <p:attrName>ppt_h</p:attrName>
                                        </p:attrNameLst>
                                      </p:cBhvr>
                                      <p:tavLst>
                                        <p:tav tm="0">
                                          <p:val>
                                            <p:fltVal val="0"/>
                                          </p:val>
                                        </p:tav>
                                        <p:tav tm="100000">
                                          <p:val>
                                            <p:strVal val="#ppt_h"/>
                                          </p:val>
                                        </p:tav>
                                      </p:tavLst>
                                    </p:anim>
                                    <p:animEffect transition="in" filter="fade">
                                      <p:cBhvr>
                                        <p:cTn id="51" dur="25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P spid="40" grpId="0"/>
      <p:bldP spid="41"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0" name="深度视觉·原创设计 https://www.docer.com/works?userid=22383862"/>
          <p:cNvSpPr/>
          <p:nvPr/>
        </p:nvSpPr>
        <p:spPr>
          <a:xfrm>
            <a:off x="0" y="6482686"/>
            <a:ext cx="12192000" cy="3753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美观</a:t>
            </a:r>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简洁</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7" name="深度视觉·原创设计 https://www.docer.com/works?userid=22383862"/>
          <p:cNvSpPr txBox="1"/>
          <p:nvPr/>
        </p:nvSpPr>
        <p:spPr>
          <a:xfrm>
            <a:off x="4651936" y="2877616"/>
            <a:ext cx="2889251" cy="492125"/>
          </a:xfrm>
          <a:prstGeom prst="rect">
            <a:avLst/>
          </a:prstGeom>
          <a:noFill/>
        </p:spPr>
        <p:txBody>
          <a:bodyPr wrap="square" lIns="91423" tIns="0" rIns="91423" bIns="0" rtlCol="0" anchor="t">
            <a:spAutoFit/>
            <a:scene3d>
              <a:camera prst="orthographicFront"/>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noProof="0" dirty="0">
                <a:ln/>
                <a:solidFill>
                  <a:schemeClr val="accent1"/>
                </a:solidFill>
                <a:effectLst>
                  <a:outerShdw blurRad="38100" dist="25400" dir="5400000" algn="ctr" rotWithShape="0">
                    <a:srgbClr val="6E747A">
                      <a:alpha val="43000"/>
                    </a:srgbClr>
                  </a:outerShdw>
                </a:effectLst>
                <a:uLnTx/>
                <a:uFillTx/>
                <a:latin typeface="思源黑体 CN Normal" panose="020B0400000000000000" pitchFamily="34" charset="-122"/>
                <a:ea typeface="思源黑体 CN Normal" panose="020B0400000000000000" pitchFamily="34" charset="-122"/>
                <a:cs typeface="Open Sans" pitchFamily="34" charset="0"/>
                <a:sym typeface="+mn-ea"/>
              </a:rPr>
              <a:t>页面整体性</a:t>
            </a:r>
            <a:endParaRPr lang="zh-CN" altLang="en-US" sz="3200" b="1" noProof="0" dirty="0">
              <a:ln/>
              <a:solidFill>
                <a:schemeClr val="accent1"/>
              </a:solidFill>
              <a:effectLst>
                <a:outerShdw blurRad="38100" dist="25400" dir="5400000" algn="ctr" rotWithShape="0">
                  <a:srgbClr val="6E747A">
                    <a:alpha val="43000"/>
                  </a:srgbClr>
                </a:outerShdw>
              </a:effectLst>
              <a:uLnTx/>
              <a:uFillTx/>
              <a:latin typeface="思源黑体 CN Normal" panose="020B0400000000000000" pitchFamily="34" charset="-122"/>
              <a:ea typeface="思源黑体 CN Normal" panose="020B0400000000000000" pitchFamily="34" charset="-122"/>
              <a:cs typeface="Open Sans" pitchFamily="34" charset="0"/>
              <a:sym typeface="+mn-ea"/>
            </a:endParaRPr>
          </a:p>
        </p:txBody>
      </p:sp>
      <p:sp>
        <p:nvSpPr>
          <p:cNvPr id="8" name="深度视觉·原创设计 https://www.docer.com/works?userid=22383862"/>
          <p:cNvSpPr txBox="1"/>
          <p:nvPr/>
        </p:nvSpPr>
        <p:spPr>
          <a:xfrm>
            <a:off x="2000885" y="3873500"/>
            <a:ext cx="8190865" cy="602615"/>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ts val="2000"/>
              </a:lnSpc>
              <a:spcBef>
                <a:spcPts val="0"/>
              </a:spcBef>
              <a:spcAft>
                <a:spcPts val="0"/>
              </a:spcAft>
              <a:buClrTx/>
              <a:buSzTx/>
              <a:buFontTx/>
              <a:buNone/>
              <a:defRPr/>
            </a:pPr>
            <a:r>
              <a:rPr lang="zh-CN" altLang="en-US" sz="2400" b="1" dirty="0">
                <a:ln/>
                <a:solidFill>
                  <a:schemeClr val="tx1"/>
                </a:solidFill>
                <a:effectLst>
                  <a:outerShdw blurRad="38100" dist="19050" dir="2700000" algn="tl" rotWithShape="0">
                    <a:schemeClr val="dk1">
                      <a:alpha val="40000"/>
                    </a:schemeClr>
                  </a:outerShdw>
                </a:effectLst>
                <a:latin typeface="思源黑体 CN Normal" panose="020B0400000000000000" pitchFamily="34" charset="-122"/>
                <a:ea typeface="思源黑体 CN Normal" panose="020B0400000000000000" pitchFamily="34" charset="-122"/>
                <a:sym typeface="FZHei-B01S" panose="02010601030101010101" pitchFamily="2" charset="-122"/>
              </a:rPr>
              <a:t>总体美观度适中，简洁明了，能够很快找到自己想要的元素与内容</a:t>
            </a:r>
            <a:endParaRPr lang="zh-CN" altLang="en-US" sz="2400" b="1" dirty="0">
              <a:ln/>
              <a:solidFill>
                <a:schemeClr val="tx1"/>
              </a:solidFill>
              <a:effectLst>
                <a:outerShdw blurRad="38100" dist="19050" dir="2700000" algn="tl" rotWithShape="0">
                  <a:schemeClr val="dk1">
                    <a:alpha val="40000"/>
                  </a:schemeClr>
                </a:outerShdw>
              </a:effectLst>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9" name="深度视觉·原创设计 https://www.docer.com/works?userid=22383862"/>
          <p:cNvSpPr txBox="1"/>
          <p:nvPr/>
        </p:nvSpPr>
        <p:spPr>
          <a:xfrm>
            <a:off x="1613855" y="2422341"/>
            <a:ext cx="3183654" cy="31022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a:solidFill>
                  <a:schemeClr val="bg1">
                    <a:lumMod val="50000"/>
                  </a:schemeClr>
                </a:solidFill>
                <a:latin typeface="Source Han Sans CN" panose="020B0500000000000000" pitchFamily="34" charset="-128"/>
                <a:ea typeface="Source Han Sans CN" panose="020B0500000000000000" pitchFamily="34" charset="-128"/>
                <a:cs typeface="Lato"/>
                <a:sym typeface="Lato"/>
              </a:rPr>
              <a:t>YOUR TITLE HERE</a:t>
            </a:r>
            <a:endParaRPr sz="2400" b="0" i="0" u="none" strike="noStrike" cap="none">
              <a:solidFill>
                <a:schemeClr val="bg1">
                  <a:lumMod val="50000"/>
                </a:schemeClr>
              </a:solidFill>
              <a:latin typeface="Source Han Sans CN" panose="020B0500000000000000" pitchFamily="34" charset="-128"/>
              <a:ea typeface="Source Han Sans CN" panose="020B0500000000000000" pitchFamily="34" charset="-128"/>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a:off x="0" y="3153554"/>
            <a:ext cx="3628571" cy="37229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2073299" y="2169798"/>
            <a:ext cx="2676124" cy="2518404"/>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深度视觉·原创设计 https://www.docer.com/works?userid=22383862"/>
          <p:cNvSpPr txBox="1"/>
          <p:nvPr/>
        </p:nvSpPr>
        <p:spPr>
          <a:xfrm>
            <a:off x="2673839" y="2430279"/>
            <a:ext cx="1515158" cy="1446550"/>
          </a:xfrm>
          <a:prstGeom prst="rect">
            <a:avLst/>
          </a:prstGeom>
          <a:noFill/>
        </p:spPr>
        <p:txBody>
          <a:bodyPr wrap="none" rtlCol="0">
            <a:spAutoFit/>
          </a:bodyPr>
          <a:lstStyle>
            <a:defPPr>
              <a:defRPr lang="zh-CN"/>
            </a:defPPr>
            <a:lvl1pPr algn="ctr">
              <a:defRPr sz="6600" b="1">
                <a:ln w="12700">
                  <a:noFill/>
                </a:ln>
                <a:gradFill>
                  <a:gsLst>
                    <a:gs pos="50000">
                      <a:srgbClr val="005674"/>
                    </a:gs>
                    <a:gs pos="70000">
                      <a:srgbClr val="00B0F0"/>
                    </a:gs>
                    <a:gs pos="49000">
                      <a:srgbClr val="0070C0"/>
                    </a:gs>
                    <a:gs pos="30000">
                      <a:srgbClr val="00B0F0"/>
                    </a:gs>
                  </a:gsLst>
                  <a:lin ang="5400000" scaled="1"/>
                </a:gradFill>
                <a:effectLst>
                  <a:outerShdw blurRad="254000" dist="152400" dir="2700000" algn="tl" rotWithShape="0">
                    <a:prstClr val="black"/>
                  </a:outerShdw>
                </a:effectLst>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Tx/>
              <a:buNone/>
              <a:defRPr/>
            </a:pPr>
            <a:r>
              <a:rPr lang="en-US" altLang="zh-CN" sz="8800" kern="0" dirty="0">
                <a:solidFill>
                  <a:schemeClr val="accent1"/>
                </a:solidFill>
                <a:effectLst/>
                <a:latin typeface="Source Han Sans SC" panose="020B0500000000000000" pitchFamily="34" charset="-122"/>
                <a:ea typeface="Source Han Sans SC" panose="020B0500000000000000" pitchFamily="34" charset="-122"/>
                <a:sym typeface="Source Han Sans SC" panose="020B0500000000000000" pitchFamily="34" charset="-122"/>
              </a:rPr>
              <a:t>04</a:t>
            </a:r>
            <a:endParaRPr kumimoji="0" lang="zh-CN" altLang="en-US" sz="8800" b="1" i="0" u="none" strike="noStrike" kern="0" cap="none" spc="0" normalizeH="0" baseline="0" noProof="0" dirty="0">
              <a:ln w="12700">
                <a:noFill/>
              </a:ln>
              <a:solidFill>
                <a:schemeClr val="accent1"/>
              </a:solidFill>
              <a:effectLst/>
              <a:uLnTx/>
              <a:uFillTx/>
              <a:latin typeface="Source Han Sans SC" panose="020B0500000000000000" pitchFamily="34" charset="-122"/>
              <a:ea typeface="Source Han Sans SC" panose="020B0500000000000000" pitchFamily="34" charset="-122"/>
              <a:sym typeface="Source Han Sans SC" panose="020B0500000000000000" pitchFamily="34" charset="-122"/>
            </a:endParaRPr>
          </a:p>
        </p:txBody>
      </p:sp>
      <p:sp>
        <p:nvSpPr>
          <p:cNvPr id="12" name="深度视觉·原创设计 https://www.docer.com/works?userid=22383862"/>
          <p:cNvSpPr txBox="1"/>
          <p:nvPr/>
        </p:nvSpPr>
        <p:spPr>
          <a:xfrm>
            <a:off x="2789732" y="3780899"/>
            <a:ext cx="1363282" cy="523220"/>
          </a:xfrm>
          <a:prstGeom prst="rect">
            <a:avLst/>
          </a:prstGeom>
        </p:spPr>
        <p:txBody>
          <a:bodyPr wrap="square">
            <a:spAutoFit/>
          </a:bodyPr>
          <a:lstStyle>
            <a:defPPr>
              <a:defRPr lang="zh-CN"/>
            </a:defPPr>
            <a:lvl1pPr algn="ctr" defTabSz="1219200">
              <a:defRPr sz="4400" b="1" spc="400">
                <a:solidFill>
                  <a:schemeClr val="tx1">
                    <a:lumMod val="75000"/>
                    <a:lumOff val="25000"/>
                  </a:schemeClr>
                </a:solidFill>
                <a:latin typeface="方正黑体简体" panose="02010601030101010101" pitchFamily="2" charset="-122"/>
                <a:ea typeface="方正黑体简体" panose="02010601030101010101" pitchFamily="2" charset="-122"/>
                <a:cs typeface="+mn-ea"/>
              </a:defRPr>
            </a:lvl1pPr>
          </a:lstStyle>
          <a:p>
            <a:pPr marL="0" marR="0" lvl="0" indent="0" algn="dist" defTabSz="1219200" rtl="0" eaLnBrk="1" fontAlgn="auto" latinLnBrk="0" hangingPunct="1">
              <a:lnSpc>
                <a:spcPct val="100000"/>
              </a:lnSpc>
              <a:spcBef>
                <a:spcPts val="0"/>
              </a:spcBef>
              <a:spcAft>
                <a:spcPts val="0"/>
              </a:spcAft>
              <a:buClrTx/>
              <a:buSzTx/>
              <a:buFontTx/>
              <a:buNone/>
              <a:defRPr/>
            </a:pPr>
            <a:r>
              <a:rPr kumimoji="0" lang="en-US" altLang="zh-CN"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rPr>
              <a:t>PART</a:t>
            </a:r>
            <a:endParaRPr kumimoji="0" lang="zh-CN" altLang="en-US"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4" name="深度视觉·原创设计 https://www.docer.com/works?userid=22383862"/>
          <p:cNvSpPr txBox="1"/>
          <p:nvPr/>
        </p:nvSpPr>
        <p:spPr>
          <a:xfrm>
            <a:off x="5701870" y="2695180"/>
            <a:ext cx="4594369" cy="768350"/>
          </a:xfrm>
          <a:prstGeom prst="rect">
            <a:avLst/>
          </a:prstGeom>
          <a:noFill/>
        </p:spPr>
        <p:txBody>
          <a:bodyPr wrap="square" rtlCol="0">
            <a:spAutoFit/>
          </a:bodyPr>
          <a:lstStyle/>
          <a:p>
            <a:r>
              <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网页实现＋</a:t>
            </a:r>
            <a:r>
              <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总结</a:t>
            </a:r>
            <a:endPar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15" name="深度视觉·原创设计 https://www.docer.com/works?userid=22383862"/>
          <p:cNvSpPr txBox="1"/>
          <p:nvPr/>
        </p:nvSpPr>
        <p:spPr>
          <a:xfrm>
            <a:off x="5763722" y="2068306"/>
            <a:ext cx="3357713" cy="537519"/>
          </a:xfrm>
          <a:prstGeom prst="rect">
            <a:avLst/>
          </a:prstGeom>
          <a:noFill/>
          <a:ln>
            <a:noFill/>
          </a:ln>
        </p:spPr>
        <p:txBody>
          <a:bodyPr spcFirstLastPara="1" wrap="square" lIns="91425" tIns="45700" rIns="91425" bIns="45700" anchor="t" anchorCtr="0">
            <a:noAutofit/>
          </a:bodyPr>
          <a:lstStyle/>
          <a:p>
            <a:pPr marL="0" marR="0" lvl="0" indent="0" algn="dist" rtl="0">
              <a:spcBef>
                <a:spcPts val="0"/>
              </a:spcBef>
              <a:spcAft>
                <a:spcPts val="0"/>
              </a:spcAft>
              <a:buNone/>
            </a:pPr>
            <a:r>
              <a:rPr lang="en-US"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rPr>
              <a:t>YOUR TITLE HERE</a:t>
            </a:r>
            <a:endParaRPr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63" presetClass="path" presetSubtype="0" accel="50000" decel="50000" fill="hold" grpId="1" nodeType="withEffect">
                                  <p:stCondLst>
                                    <p:cond delay="500"/>
                                  </p:stCondLst>
                                  <p:childTnLst>
                                    <p:animMotion origin="layout" path="M 1.25E-6 1.11111E-6 L 0.25 1.11111E-6 " pathEditMode="relative" rAng="0" ptsTypes="AA">
                                      <p:cBhvr>
                                        <p:cTn id="11" dur="1000" spd="-100000" fill="hold"/>
                                        <p:tgtEl>
                                          <p:spTgt spid="11"/>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深度视觉·原创设计 https://www.docer.com/works?userid=22383862"/>
          <p:cNvSpPr/>
          <p:nvPr/>
        </p:nvSpPr>
        <p:spPr>
          <a:xfrm>
            <a:off x="0" y="6482686"/>
            <a:ext cx="12192000" cy="3753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7" name="深度视觉·原创设计 https://www.docer.com/works?userid=22383862"/>
          <p:cNvSpPr/>
          <p:nvPr/>
        </p:nvSpPr>
        <p:spPr>
          <a:xfrm rot="16200000">
            <a:off x="11471365" y="16345"/>
            <a:ext cx="736981" cy="704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8"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网页实现＋</a:t>
            </a:r>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总结</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4" name="深度视觉·原创设计 https://www.docer.com/works?userid=22383862"/>
          <p:cNvSpPr/>
          <p:nvPr/>
        </p:nvSpPr>
        <p:spPr>
          <a:xfrm rot="2700000">
            <a:off x="1956995" y="2664504"/>
            <a:ext cx="1253719" cy="1253719"/>
          </a:xfrm>
          <a:prstGeom prst="ellipse">
            <a:avLst/>
          </a:prstGeom>
          <a:solidFill>
            <a:schemeClr val="bg1">
              <a:lumMod val="9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深度视觉·原创设计 https://www.docer.com/works?userid=22383862"/>
          <p:cNvSpPr/>
          <p:nvPr/>
        </p:nvSpPr>
        <p:spPr>
          <a:xfrm rot="2700000">
            <a:off x="5469147" y="2664503"/>
            <a:ext cx="1253719" cy="1253719"/>
          </a:xfrm>
          <a:prstGeom prst="ellipse">
            <a:avLst/>
          </a:prstGeom>
          <a:solidFill>
            <a:schemeClr val="bg1">
              <a:lumMod val="9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深度视觉·原创设计 https://www.docer.com/works?userid=22383862"/>
          <p:cNvSpPr/>
          <p:nvPr/>
        </p:nvSpPr>
        <p:spPr>
          <a:xfrm rot="2700000">
            <a:off x="8982348" y="2664981"/>
            <a:ext cx="1253719" cy="1253719"/>
          </a:xfrm>
          <a:prstGeom prst="ellipse">
            <a:avLst/>
          </a:prstGeom>
          <a:solidFill>
            <a:schemeClr val="bg1">
              <a:lumMod val="9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深度视觉·原创设计 https://www.docer.com/works?userid=22383862"/>
          <p:cNvGrpSpPr>
            <a:grpSpLocks noChangeAspect="1"/>
          </p:cNvGrpSpPr>
          <p:nvPr/>
        </p:nvGrpSpPr>
        <p:grpSpPr bwMode="auto">
          <a:xfrm>
            <a:off x="2447231" y="3144962"/>
            <a:ext cx="295554" cy="293755"/>
            <a:chOff x="9876" y="-1946"/>
            <a:chExt cx="822" cy="817"/>
          </a:xfrm>
          <a:solidFill>
            <a:schemeClr val="accent1"/>
          </a:solidFill>
        </p:grpSpPr>
        <p:sp>
          <p:nvSpPr>
            <p:cNvPr id="8" name="深度视觉·原创设计 https://www.docer.com/works?userid=22383862"/>
            <p:cNvSpPr/>
            <p:nvPr/>
          </p:nvSpPr>
          <p:spPr bwMode="auto">
            <a:xfrm>
              <a:off x="10016" y="-1801"/>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5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6 h 298"/>
                <a:gd name="T24" fmla="*/ 1396 w 1421"/>
                <a:gd name="T25" fmla="*/ 232 h 298"/>
                <a:gd name="T26" fmla="*/ 1378 w 1421"/>
                <a:gd name="T27" fmla="*/ 254 h 298"/>
                <a:gd name="T28" fmla="*/ 1356 w 1421"/>
                <a:gd name="T29" fmla="*/ 272 h 298"/>
                <a:gd name="T30" fmla="*/ 1330 w 1421"/>
                <a:gd name="T31" fmla="*/ 285 h 298"/>
                <a:gd name="T32" fmla="*/ 1302 w 1421"/>
                <a:gd name="T33" fmla="*/ 295 h 298"/>
                <a:gd name="T34" fmla="*/ 1272 w 1421"/>
                <a:gd name="T35" fmla="*/ 298 h 298"/>
                <a:gd name="T36" fmla="*/ 149 w 1421"/>
                <a:gd name="T37" fmla="*/ 298 h 298"/>
                <a:gd name="T38" fmla="*/ 119 w 1421"/>
                <a:gd name="T39" fmla="*/ 295 h 298"/>
                <a:gd name="T40" fmla="*/ 91 w 1421"/>
                <a:gd name="T41" fmla="*/ 285 h 298"/>
                <a:gd name="T42" fmla="*/ 65 w 1421"/>
                <a:gd name="T43" fmla="*/ 272 h 298"/>
                <a:gd name="T44" fmla="*/ 44 w 1421"/>
                <a:gd name="T45" fmla="*/ 254 h 298"/>
                <a:gd name="T46" fmla="*/ 25 w 1421"/>
                <a:gd name="T47" fmla="*/ 232 h 298"/>
                <a:gd name="T48" fmla="*/ 11 w 1421"/>
                <a:gd name="T49" fmla="*/ 206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5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5"/>
                  </a:lnTo>
                  <a:lnTo>
                    <a:pt x="1378" y="44"/>
                  </a:lnTo>
                  <a:lnTo>
                    <a:pt x="1396" y="66"/>
                  </a:lnTo>
                  <a:lnTo>
                    <a:pt x="1410" y="91"/>
                  </a:lnTo>
                  <a:lnTo>
                    <a:pt x="1418" y="119"/>
                  </a:lnTo>
                  <a:lnTo>
                    <a:pt x="1421" y="149"/>
                  </a:lnTo>
                  <a:lnTo>
                    <a:pt x="1418" y="179"/>
                  </a:lnTo>
                  <a:lnTo>
                    <a:pt x="1410" y="206"/>
                  </a:lnTo>
                  <a:lnTo>
                    <a:pt x="1396" y="232"/>
                  </a:lnTo>
                  <a:lnTo>
                    <a:pt x="1378" y="254"/>
                  </a:lnTo>
                  <a:lnTo>
                    <a:pt x="1356" y="272"/>
                  </a:lnTo>
                  <a:lnTo>
                    <a:pt x="1330" y="285"/>
                  </a:lnTo>
                  <a:lnTo>
                    <a:pt x="1302" y="295"/>
                  </a:lnTo>
                  <a:lnTo>
                    <a:pt x="1272" y="298"/>
                  </a:lnTo>
                  <a:lnTo>
                    <a:pt x="149" y="298"/>
                  </a:lnTo>
                  <a:lnTo>
                    <a:pt x="119" y="295"/>
                  </a:lnTo>
                  <a:lnTo>
                    <a:pt x="91" y="285"/>
                  </a:lnTo>
                  <a:lnTo>
                    <a:pt x="65" y="272"/>
                  </a:lnTo>
                  <a:lnTo>
                    <a:pt x="44" y="254"/>
                  </a:lnTo>
                  <a:lnTo>
                    <a:pt x="25" y="232"/>
                  </a:lnTo>
                  <a:lnTo>
                    <a:pt x="11" y="206"/>
                  </a:lnTo>
                  <a:lnTo>
                    <a:pt x="3" y="179"/>
                  </a:lnTo>
                  <a:lnTo>
                    <a:pt x="0" y="149"/>
                  </a:lnTo>
                  <a:lnTo>
                    <a:pt x="3" y="119"/>
                  </a:lnTo>
                  <a:lnTo>
                    <a:pt x="11" y="91"/>
                  </a:lnTo>
                  <a:lnTo>
                    <a:pt x="25" y="66"/>
                  </a:lnTo>
                  <a:lnTo>
                    <a:pt x="44" y="44"/>
                  </a:lnTo>
                  <a:lnTo>
                    <a:pt x="65" y="25"/>
                  </a:lnTo>
                  <a:lnTo>
                    <a:pt x="91" y="12"/>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9" name="深度视觉·原创设计 https://www.docer.com/works?userid=22383862"/>
            <p:cNvSpPr/>
            <p:nvPr/>
          </p:nvSpPr>
          <p:spPr bwMode="auto">
            <a:xfrm>
              <a:off x="10016" y="-1662"/>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6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7 h 298"/>
                <a:gd name="T24" fmla="*/ 1396 w 1421"/>
                <a:gd name="T25" fmla="*/ 232 h 298"/>
                <a:gd name="T26" fmla="*/ 1378 w 1421"/>
                <a:gd name="T27" fmla="*/ 255 h 298"/>
                <a:gd name="T28" fmla="*/ 1356 w 1421"/>
                <a:gd name="T29" fmla="*/ 272 h 298"/>
                <a:gd name="T30" fmla="*/ 1330 w 1421"/>
                <a:gd name="T31" fmla="*/ 287 h 298"/>
                <a:gd name="T32" fmla="*/ 1302 w 1421"/>
                <a:gd name="T33" fmla="*/ 295 h 298"/>
                <a:gd name="T34" fmla="*/ 1272 w 1421"/>
                <a:gd name="T35" fmla="*/ 298 h 298"/>
                <a:gd name="T36" fmla="*/ 149 w 1421"/>
                <a:gd name="T37" fmla="*/ 298 h 298"/>
                <a:gd name="T38" fmla="*/ 119 w 1421"/>
                <a:gd name="T39" fmla="*/ 295 h 298"/>
                <a:gd name="T40" fmla="*/ 91 w 1421"/>
                <a:gd name="T41" fmla="*/ 287 h 298"/>
                <a:gd name="T42" fmla="*/ 65 w 1421"/>
                <a:gd name="T43" fmla="*/ 272 h 298"/>
                <a:gd name="T44" fmla="*/ 44 w 1421"/>
                <a:gd name="T45" fmla="*/ 255 h 298"/>
                <a:gd name="T46" fmla="*/ 25 w 1421"/>
                <a:gd name="T47" fmla="*/ 232 h 298"/>
                <a:gd name="T48" fmla="*/ 11 w 1421"/>
                <a:gd name="T49" fmla="*/ 207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6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6"/>
                  </a:lnTo>
                  <a:lnTo>
                    <a:pt x="1378" y="44"/>
                  </a:lnTo>
                  <a:lnTo>
                    <a:pt x="1396" y="66"/>
                  </a:lnTo>
                  <a:lnTo>
                    <a:pt x="1410" y="91"/>
                  </a:lnTo>
                  <a:lnTo>
                    <a:pt x="1418" y="119"/>
                  </a:lnTo>
                  <a:lnTo>
                    <a:pt x="1421" y="149"/>
                  </a:lnTo>
                  <a:lnTo>
                    <a:pt x="1418" y="179"/>
                  </a:lnTo>
                  <a:lnTo>
                    <a:pt x="1410" y="207"/>
                  </a:lnTo>
                  <a:lnTo>
                    <a:pt x="1396" y="232"/>
                  </a:lnTo>
                  <a:lnTo>
                    <a:pt x="1378" y="255"/>
                  </a:lnTo>
                  <a:lnTo>
                    <a:pt x="1356" y="272"/>
                  </a:lnTo>
                  <a:lnTo>
                    <a:pt x="1330" y="287"/>
                  </a:lnTo>
                  <a:lnTo>
                    <a:pt x="1302" y="295"/>
                  </a:lnTo>
                  <a:lnTo>
                    <a:pt x="1272" y="298"/>
                  </a:lnTo>
                  <a:lnTo>
                    <a:pt x="149" y="298"/>
                  </a:lnTo>
                  <a:lnTo>
                    <a:pt x="119" y="295"/>
                  </a:lnTo>
                  <a:lnTo>
                    <a:pt x="91" y="287"/>
                  </a:lnTo>
                  <a:lnTo>
                    <a:pt x="65" y="272"/>
                  </a:lnTo>
                  <a:lnTo>
                    <a:pt x="44" y="255"/>
                  </a:lnTo>
                  <a:lnTo>
                    <a:pt x="25" y="232"/>
                  </a:lnTo>
                  <a:lnTo>
                    <a:pt x="11" y="207"/>
                  </a:lnTo>
                  <a:lnTo>
                    <a:pt x="3" y="179"/>
                  </a:lnTo>
                  <a:lnTo>
                    <a:pt x="0" y="149"/>
                  </a:lnTo>
                  <a:lnTo>
                    <a:pt x="3" y="119"/>
                  </a:lnTo>
                  <a:lnTo>
                    <a:pt x="11" y="91"/>
                  </a:lnTo>
                  <a:lnTo>
                    <a:pt x="25" y="66"/>
                  </a:lnTo>
                  <a:lnTo>
                    <a:pt x="44" y="44"/>
                  </a:lnTo>
                  <a:lnTo>
                    <a:pt x="65" y="26"/>
                  </a:lnTo>
                  <a:lnTo>
                    <a:pt x="91" y="12"/>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0" name="深度视觉·原创设计 https://www.docer.com/works?userid=22383862"/>
            <p:cNvSpPr/>
            <p:nvPr/>
          </p:nvSpPr>
          <p:spPr bwMode="auto">
            <a:xfrm>
              <a:off x="10016" y="-1522"/>
              <a:ext cx="215" cy="74"/>
            </a:xfrm>
            <a:custGeom>
              <a:avLst/>
              <a:gdLst>
                <a:gd name="T0" fmla="*/ 149 w 860"/>
                <a:gd name="T1" fmla="*/ 0 h 297"/>
                <a:gd name="T2" fmla="*/ 711 w 860"/>
                <a:gd name="T3" fmla="*/ 0 h 297"/>
                <a:gd name="T4" fmla="*/ 741 w 860"/>
                <a:gd name="T5" fmla="*/ 3 h 297"/>
                <a:gd name="T6" fmla="*/ 769 w 860"/>
                <a:gd name="T7" fmla="*/ 11 h 297"/>
                <a:gd name="T8" fmla="*/ 795 w 860"/>
                <a:gd name="T9" fmla="*/ 26 h 297"/>
                <a:gd name="T10" fmla="*/ 817 w 860"/>
                <a:gd name="T11" fmla="*/ 43 h 297"/>
                <a:gd name="T12" fmla="*/ 835 w 860"/>
                <a:gd name="T13" fmla="*/ 66 h 297"/>
                <a:gd name="T14" fmla="*/ 849 w 860"/>
                <a:gd name="T15" fmla="*/ 90 h 297"/>
                <a:gd name="T16" fmla="*/ 857 w 860"/>
                <a:gd name="T17" fmla="*/ 118 h 297"/>
                <a:gd name="T18" fmla="*/ 860 w 860"/>
                <a:gd name="T19" fmla="*/ 149 h 297"/>
                <a:gd name="T20" fmla="*/ 857 w 860"/>
                <a:gd name="T21" fmla="*/ 179 h 297"/>
                <a:gd name="T22" fmla="*/ 849 w 860"/>
                <a:gd name="T23" fmla="*/ 207 h 297"/>
                <a:gd name="T24" fmla="*/ 835 w 860"/>
                <a:gd name="T25" fmla="*/ 231 h 297"/>
                <a:gd name="T26" fmla="*/ 817 w 860"/>
                <a:gd name="T27" fmla="*/ 254 h 297"/>
                <a:gd name="T28" fmla="*/ 795 w 860"/>
                <a:gd name="T29" fmla="*/ 271 h 297"/>
                <a:gd name="T30" fmla="*/ 769 w 860"/>
                <a:gd name="T31" fmla="*/ 286 h 297"/>
                <a:gd name="T32" fmla="*/ 741 w 860"/>
                <a:gd name="T33" fmla="*/ 294 h 297"/>
                <a:gd name="T34" fmla="*/ 711 w 860"/>
                <a:gd name="T35" fmla="*/ 297 h 297"/>
                <a:gd name="T36" fmla="*/ 149 w 860"/>
                <a:gd name="T37" fmla="*/ 297 h 297"/>
                <a:gd name="T38" fmla="*/ 119 w 860"/>
                <a:gd name="T39" fmla="*/ 294 h 297"/>
                <a:gd name="T40" fmla="*/ 91 w 860"/>
                <a:gd name="T41" fmla="*/ 286 h 297"/>
                <a:gd name="T42" fmla="*/ 65 w 860"/>
                <a:gd name="T43" fmla="*/ 271 h 297"/>
                <a:gd name="T44" fmla="*/ 44 w 860"/>
                <a:gd name="T45" fmla="*/ 254 h 297"/>
                <a:gd name="T46" fmla="*/ 25 w 860"/>
                <a:gd name="T47" fmla="*/ 231 h 297"/>
                <a:gd name="T48" fmla="*/ 11 w 860"/>
                <a:gd name="T49" fmla="*/ 207 h 297"/>
                <a:gd name="T50" fmla="*/ 3 w 860"/>
                <a:gd name="T51" fmla="*/ 179 h 297"/>
                <a:gd name="T52" fmla="*/ 0 w 860"/>
                <a:gd name="T53" fmla="*/ 149 h 297"/>
                <a:gd name="T54" fmla="*/ 3 w 860"/>
                <a:gd name="T55" fmla="*/ 118 h 297"/>
                <a:gd name="T56" fmla="*/ 11 w 860"/>
                <a:gd name="T57" fmla="*/ 90 h 297"/>
                <a:gd name="T58" fmla="*/ 25 w 860"/>
                <a:gd name="T59" fmla="*/ 66 h 297"/>
                <a:gd name="T60" fmla="*/ 44 w 860"/>
                <a:gd name="T61" fmla="*/ 43 h 297"/>
                <a:gd name="T62" fmla="*/ 65 w 860"/>
                <a:gd name="T63" fmla="*/ 26 h 297"/>
                <a:gd name="T64" fmla="*/ 91 w 860"/>
                <a:gd name="T65" fmla="*/ 11 h 297"/>
                <a:gd name="T66" fmla="*/ 119 w 860"/>
                <a:gd name="T67" fmla="*/ 3 h 297"/>
                <a:gd name="T68" fmla="*/ 149 w 860"/>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0" h="297">
                  <a:moveTo>
                    <a:pt x="149" y="0"/>
                  </a:moveTo>
                  <a:lnTo>
                    <a:pt x="711" y="0"/>
                  </a:lnTo>
                  <a:lnTo>
                    <a:pt x="741" y="3"/>
                  </a:lnTo>
                  <a:lnTo>
                    <a:pt x="769" y="11"/>
                  </a:lnTo>
                  <a:lnTo>
                    <a:pt x="795" y="26"/>
                  </a:lnTo>
                  <a:lnTo>
                    <a:pt x="817" y="43"/>
                  </a:lnTo>
                  <a:lnTo>
                    <a:pt x="835" y="66"/>
                  </a:lnTo>
                  <a:lnTo>
                    <a:pt x="849" y="90"/>
                  </a:lnTo>
                  <a:lnTo>
                    <a:pt x="857" y="118"/>
                  </a:lnTo>
                  <a:lnTo>
                    <a:pt x="860" y="149"/>
                  </a:lnTo>
                  <a:lnTo>
                    <a:pt x="857" y="179"/>
                  </a:lnTo>
                  <a:lnTo>
                    <a:pt x="849" y="207"/>
                  </a:lnTo>
                  <a:lnTo>
                    <a:pt x="835" y="231"/>
                  </a:lnTo>
                  <a:lnTo>
                    <a:pt x="817" y="254"/>
                  </a:lnTo>
                  <a:lnTo>
                    <a:pt x="795" y="271"/>
                  </a:lnTo>
                  <a:lnTo>
                    <a:pt x="769" y="286"/>
                  </a:lnTo>
                  <a:lnTo>
                    <a:pt x="741" y="294"/>
                  </a:lnTo>
                  <a:lnTo>
                    <a:pt x="711" y="297"/>
                  </a:lnTo>
                  <a:lnTo>
                    <a:pt x="149" y="297"/>
                  </a:lnTo>
                  <a:lnTo>
                    <a:pt x="119" y="294"/>
                  </a:lnTo>
                  <a:lnTo>
                    <a:pt x="91" y="286"/>
                  </a:lnTo>
                  <a:lnTo>
                    <a:pt x="65" y="271"/>
                  </a:lnTo>
                  <a:lnTo>
                    <a:pt x="44" y="254"/>
                  </a:lnTo>
                  <a:lnTo>
                    <a:pt x="25" y="231"/>
                  </a:lnTo>
                  <a:lnTo>
                    <a:pt x="11" y="207"/>
                  </a:lnTo>
                  <a:lnTo>
                    <a:pt x="3" y="179"/>
                  </a:lnTo>
                  <a:lnTo>
                    <a:pt x="0" y="149"/>
                  </a:lnTo>
                  <a:lnTo>
                    <a:pt x="3" y="118"/>
                  </a:lnTo>
                  <a:lnTo>
                    <a:pt x="11" y="90"/>
                  </a:lnTo>
                  <a:lnTo>
                    <a:pt x="25" y="66"/>
                  </a:lnTo>
                  <a:lnTo>
                    <a:pt x="44" y="43"/>
                  </a:lnTo>
                  <a:lnTo>
                    <a:pt x="65" y="26"/>
                  </a:lnTo>
                  <a:lnTo>
                    <a:pt x="91" y="11"/>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1" name="深度视觉·原创设计 https://www.docer.com/works?userid=22383862"/>
            <p:cNvSpPr/>
            <p:nvPr/>
          </p:nvSpPr>
          <p:spPr bwMode="auto">
            <a:xfrm>
              <a:off x="9876" y="-1946"/>
              <a:ext cx="636" cy="817"/>
            </a:xfrm>
            <a:custGeom>
              <a:avLst/>
              <a:gdLst>
                <a:gd name="T0" fmla="*/ 150 w 2545"/>
                <a:gd name="T1" fmla="*/ 0 h 3271"/>
                <a:gd name="T2" fmla="*/ 2395 w 2545"/>
                <a:gd name="T3" fmla="*/ 0 h 3271"/>
                <a:gd name="T4" fmla="*/ 2425 w 2545"/>
                <a:gd name="T5" fmla="*/ 3 h 3271"/>
                <a:gd name="T6" fmla="*/ 2453 w 2545"/>
                <a:gd name="T7" fmla="*/ 11 h 3271"/>
                <a:gd name="T8" fmla="*/ 2479 w 2545"/>
                <a:gd name="T9" fmla="*/ 26 h 3271"/>
                <a:gd name="T10" fmla="*/ 2501 w 2545"/>
                <a:gd name="T11" fmla="*/ 43 h 3271"/>
                <a:gd name="T12" fmla="*/ 2520 w 2545"/>
                <a:gd name="T13" fmla="*/ 66 h 3271"/>
                <a:gd name="T14" fmla="*/ 2533 w 2545"/>
                <a:gd name="T15" fmla="*/ 90 h 3271"/>
                <a:gd name="T16" fmla="*/ 2542 w 2545"/>
                <a:gd name="T17" fmla="*/ 118 h 3271"/>
                <a:gd name="T18" fmla="*/ 2545 w 2545"/>
                <a:gd name="T19" fmla="*/ 148 h 3271"/>
                <a:gd name="T20" fmla="*/ 2545 w 2545"/>
                <a:gd name="T21" fmla="*/ 369 h 3271"/>
                <a:gd name="T22" fmla="*/ 2246 w 2545"/>
                <a:gd name="T23" fmla="*/ 885 h 3271"/>
                <a:gd name="T24" fmla="*/ 2246 w 2545"/>
                <a:gd name="T25" fmla="*/ 297 h 3271"/>
                <a:gd name="T26" fmla="*/ 300 w 2545"/>
                <a:gd name="T27" fmla="*/ 297 h 3271"/>
                <a:gd name="T28" fmla="*/ 300 w 2545"/>
                <a:gd name="T29" fmla="*/ 2973 h 3271"/>
                <a:gd name="T30" fmla="*/ 2246 w 2545"/>
                <a:gd name="T31" fmla="*/ 2973 h 3271"/>
                <a:gd name="T32" fmla="*/ 2246 w 2545"/>
                <a:gd name="T33" fmla="*/ 2603 h 3271"/>
                <a:gd name="T34" fmla="*/ 2403 w 2545"/>
                <a:gd name="T35" fmla="*/ 2500 h 3271"/>
                <a:gd name="T36" fmla="*/ 2430 w 2545"/>
                <a:gd name="T37" fmla="*/ 2478 h 3271"/>
                <a:gd name="T38" fmla="*/ 2454 w 2545"/>
                <a:gd name="T39" fmla="*/ 2453 h 3271"/>
                <a:gd name="T40" fmla="*/ 2474 w 2545"/>
                <a:gd name="T41" fmla="*/ 2425 h 3271"/>
                <a:gd name="T42" fmla="*/ 2545 w 2545"/>
                <a:gd name="T43" fmla="*/ 2302 h 3271"/>
                <a:gd name="T44" fmla="*/ 2545 w 2545"/>
                <a:gd name="T45" fmla="*/ 3122 h 3271"/>
                <a:gd name="T46" fmla="*/ 2542 w 2545"/>
                <a:gd name="T47" fmla="*/ 3151 h 3271"/>
                <a:gd name="T48" fmla="*/ 2533 w 2545"/>
                <a:gd name="T49" fmla="*/ 3179 h 3271"/>
                <a:gd name="T50" fmla="*/ 2520 w 2545"/>
                <a:gd name="T51" fmla="*/ 3205 h 3271"/>
                <a:gd name="T52" fmla="*/ 2501 w 2545"/>
                <a:gd name="T53" fmla="*/ 3226 h 3271"/>
                <a:gd name="T54" fmla="*/ 2479 w 2545"/>
                <a:gd name="T55" fmla="*/ 3245 h 3271"/>
                <a:gd name="T56" fmla="*/ 2453 w 2545"/>
                <a:gd name="T57" fmla="*/ 3258 h 3271"/>
                <a:gd name="T58" fmla="*/ 2425 w 2545"/>
                <a:gd name="T59" fmla="*/ 3268 h 3271"/>
                <a:gd name="T60" fmla="*/ 2395 w 2545"/>
                <a:gd name="T61" fmla="*/ 3271 h 3271"/>
                <a:gd name="T62" fmla="*/ 150 w 2545"/>
                <a:gd name="T63" fmla="*/ 3271 h 3271"/>
                <a:gd name="T64" fmla="*/ 120 w 2545"/>
                <a:gd name="T65" fmla="*/ 3268 h 3271"/>
                <a:gd name="T66" fmla="*/ 92 w 2545"/>
                <a:gd name="T67" fmla="*/ 3258 h 3271"/>
                <a:gd name="T68" fmla="*/ 66 w 2545"/>
                <a:gd name="T69" fmla="*/ 3245 h 3271"/>
                <a:gd name="T70" fmla="*/ 44 w 2545"/>
                <a:gd name="T71" fmla="*/ 3226 h 3271"/>
                <a:gd name="T72" fmla="*/ 26 w 2545"/>
                <a:gd name="T73" fmla="*/ 3205 h 3271"/>
                <a:gd name="T74" fmla="*/ 12 w 2545"/>
                <a:gd name="T75" fmla="*/ 3179 h 3271"/>
                <a:gd name="T76" fmla="*/ 3 w 2545"/>
                <a:gd name="T77" fmla="*/ 3151 h 3271"/>
                <a:gd name="T78" fmla="*/ 0 w 2545"/>
                <a:gd name="T79" fmla="*/ 3122 h 3271"/>
                <a:gd name="T80" fmla="*/ 0 w 2545"/>
                <a:gd name="T81" fmla="*/ 148 h 3271"/>
                <a:gd name="T82" fmla="*/ 3 w 2545"/>
                <a:gd name="T83" fmla="*/ 118 h 3271"/>
                <a:gd name="T84" fmla="*/ 12 w 2545"/>
                <a:gd name="T85" fmla="*/ 90 h 3271"/>
                <a:gd name="T86" fmla="*/ 26 w 2545"/>
                <a:gd name="T87" fmla="*/ 66 h 3271"/>
                <a:gd name="T88" fmla="*/ 44 w 2545"/>
                <a:gd name="T89" fmla="*/ 43 h 3271"/>
                <a:gd name="T90" fmla="*/ 66 w 2545"/>
                <a:gd name="T91" fmla="*/ 26 h 3271"/>
                <a:gd name="T92" fmla="*/ 92 w 2545"/>
                <a:gd name="T93" fmla="*/ 11 h 3271"/>
                <a:gd name="T94" fmla="*/ 120 w 2545"/>
                <a:gd name="T95" fmla="*/ 3 h 3271"/>
                <a:gd name="T96" fmla="*/ 150 w 2545"/>
                <a:gd name="T97" fmla="*/ 0 h 3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45" h="3271">
                  <a:moveTo>
                    <a:pt x="150" y="0"/>
                  </a:moveTo>
                  <a:lnTo>
                    <a:pt x="2395" y="0"/>
                  </a:lnTo>
                  <a:lnTo>
                    <a:pt x="2425" y="3"/>
                  </a:lnTo>
                  <a:lnTo>
                    <a:pt x="2453" y="11"/>
                  </a:lnTo>
                  <a:lnTo>
                    <a:pt x="2479" y="26"/>
                  </a:lnTo>
                  <a:lnTo>
                    <a:pt x="2501" y="43"/>
                  </a:lnTo>
                  <a:lnTo>
                    <a:pt x="2520" y="66"/>
                  </a:lnTo>
                  <a:lnTo>
                    <a:pt x="2533" y="90"/>
                  </a:lnTo>
                  <a:lnTo>
                    <a:pt x="2542" y="118"/>
                  </a:lnTo>
                  <a:lnTo>
                    <a:pt x="2545" y="148"/>
                  </a:lnTo>
                  <a:lnTo>
                    <a:pt x="2545" y="369"/>
                  </a:lnTo>
                  <a:lnTo>
                    <a:pt x="2246" y="885"/>
                  </a:lnTo>
                  <a:lnTo>
                    <a:pt x="2246" y="297"/>
                  </a:lnTo>
                  <a:lnTo>
                    <a:pt x="300" y="297"/>
                  </a:lnTo>
                  <a:lnTo>
                    <a:pt x="300" y="2973"/>
                  </a:lnTo>
                  <a:lnTo>
                    <a:pt x="2246" y="2973"/>
                  </a:lnTo>
                  <a:lnTo>
                    <a:pt x="2246" y="2603"/>
                  </a:lnTo>
                  <a:lnTo>
                    <a:pt x="2403" y="2500"/>
                  </a:lnTo>
                  <a:lnTo>
                    <a:pt x="2430" y="2478"/>
                  </a:lnTo>
                  <a:lnTo>
                    <a:pt x="2454" y="2453"/>
                  </a:lnTo>
                  <a:lnTo>
                    <a:pt x="2474" y="2425"/>
                  </a:lnTo>
                  <a:lnTo>
                    <a:pt x="2545" y="2302"/>
                  </a:lnTo>
                  <a:lnTo>
                    <a:pt x="2545" y="3122"/>
                  </a:lnTo>
                  <a:lnTo>
                    <a:pt x="2542" y="3151"/>
                  </a:lnTo>
                  <a:lnTo>
                    <a:pt x="2533" y="3179"/>
                  </a:lnTo>
                  <a:lnTo>
                    <a:pt x="2520" y="3205"/>
                  </a:lnTo>
                  <a:lnTo>
                    <a:pt x="2501" y="3226"/>
                  </a:lnTo>
                  <a:lnTo>
                    <a:pt x="2479" y="3245"/>
                  </a:lnTo>
                  <a:lnTo>
                    <a:pt x="2453" y="3258"/>
                  </a:lnTo>
                  <a:lnTo>
                    <a:pt x="2425" y="3268"/>
                  </a:lnTo>
                  <a:lnTo>
                    <a:pt x="2395" y="3271"/>
                  </a:lnTo>
                  <a:lnTo>
                    <a:pt x="150" y="3271"/>
                  </a:lnTo>
                  <a:lnTo>
                    <a:pt x="120" y="3268"/>
                  </a:lnTo>
                  <a:lnTo>
                    <a:pt x="92" y="3258"/>
                  </a:lnTo>
                  <a:lnTo>
                    <a:pt x="66" y="3245"/>
                  </a:lnTo>
                  <a:lnTo>
                    <a:pt x="44" y="3226"/>
                  </a:lnTo>
                  <a:lnTo>
                    <a:pt x="26" y="3205"/>
                  </a:lnTo>
                  <a:lnTo>
                    <a:pt x="12" y="3179"/>
                  </a:lnTo>
                  <a:lnTo>
                    <a:pt x="3" y="3151"/>
                  </a:lnTo>
                  <a:lnTo>
                    <a:pt x="0" y="3122"/>
                  </a:lnTo>
                  <a:lnTo>
                    <a:pt x="0" y="148"/>
                  </a:lnTo>
                  <a:lnTo>
                    <a:pt x="3" y="118"/>
                  </a:lnTo>
                  <a:lnTo>
                    <a:pt x="12" y="90"/>
                  </a:lnTo>
                  <a:lnTo>
                    <a:pt x="26" y="66"/>
                  </a:lnTo>
                  <a:lnTo>
                    <a:pt x="44" y="43"/>
                  </a:lnTo>
                  <a:lnTo>
                    <a:pt x="66" y="26"/>
                  </a:lnTo>
                  <a:lnTo>
                    <a:pt x="92" y="11"/>
                  </a:lnTo>
                  <a:lnTo>
                    <a:pt x="120" y="3"/>
                  </a:lnTo>
                  <a:lnTo>
                    <a:pt x="150" y="0"/>
                  </a:lnTo>
                  <a:close/>
                </a:path>
              </a:pathLst>
            </a:custGeom>
            <a:grpFill/>
            <a:ln w="0">
              <a:noFill/>
              <a:prstDash val="solid"/>
              <a:round/>
            </a:ln>
          </p:spPr>
          <p:txBody>
            <a:bodyPr vert="horz" wrap="square" lIns="91440" tIns="45720" rIns="91440" bIns="45720" numCol="1" anchor="t" anchorCtr="0" compatLnSpc="1"/>
            <a:lstStyle/>
            <a:p>
              <a:pPr algn="r"/>
              <a:endParaRPr lang="en-US" dirty="0">
                <a:solidFill>
                  <a:schemeClr val="bg1"/>
                </a:solidFill>
              </a:endParaRPr>
            </a:p>
          </p:txBody>
        </p:sp>
        <p:sp>
          <p:nvSpPr>
            <p:cNvPr id="12" name="深度视觉·原创设计 https://www.docer.com/works?userid=22383862"/>
            <p:cNvSpPr>
              <a:spLocks noEditPoints="1"/>
            </p:cNvSpPr>
            <p:nvPr/>
          </p:nvSpPr>
          <p:spPr bwMode="auto">
            <a:xfrm>
              <a:off x="10305" y="-1855"/>
              <a:ext cx="393" cy="586"/>
            </a:xfrm>
            <a:custGeom>
              <a:avLst/>
              <a:gdLst>
                <a:gd name="T0" fmla="*/ 130 w 1574"/>
                <a:gd name="T1" fmla="*/ 1973 h 2342"/>
                <a:gd name="T2" fmla="*/ 221 w 1574"/>
                <a:gd name="T3" fmla="*/ 2017 h 2342"/>
                <a:gd name="T4" fmla="*/ 305 w 1574"/>
                <a:gd name="T5" fmla="*/ 2073 h 2342"/>
                <a:gd name="T6" fmla="*/ 434 w 1574"/>
                <a:gd name="T7" fmla="*/ 1957 h 2342"/>
                <a:gd name="T8" fmla="*/ 385 w 1574"/>
                <a:gd name="T9" fmla="*/ 1912 h 2342"/>
                <a:gd name="T10" fmla="*/ 311 w 1574"/>
                <a:gd name="T11" fmla="*/ 1861 h 2342"/>
                <a:gd name="T12" fmla="*/ 242 w 1574"/>
                <a:gd name="T13" fmla="*/ 1827 h 2342"/>
                <a:gd name="T14" fmla="*/ 186 w 1574"/>
                <a:gd name="T15" fmla="*/ 1808 h 2342"/>
                <a:gd name="T16" fmla="*/ 140 w 1574"/>
                <a:gd name="T17" fmla="*/ 1799 h 2342"/>
                <a:gd name="T18" fmla="*/ 1106 w 1574"/>
                <a:gd name="T19" fmla="*/ 0 h 2342"/>
                <a:gd name="T20" fmla="*/ 1161 w 1574"/>
                <a:gd name="T21" fmla="*/ 7 h 2342"/>
                <a:gd name="T22" fmla="*/ 1227 w 1574"/>
                <a:gd name="T23" fmla="*/ 25 h 2342"/>
                <a:gd name="T24" fmla="*/ 1305 w 1574"/>
                <a:gd name="T25" fmla="*/ 56 h 2342"/>
                <a:gd name="T26" fmla="*/ 1391 w 1574"/>
                <a:gd name="T27" fmla="*/ 107 h 2342"/>
                <a:gd name="T28" fmla="*/ 1462 w 1574"/>
                <a:gd name="T29" fmla="*/ 161 h 2342"/>
                <a:gd name="T30" fmla="*/ 1512 w 1574"/>
                <a:gd name="T31" fmla="*/ 213 h 2342"/>
                <a:gd name="T32" fmla="*/ 1544 w 1574"/>
                <a:gd name="T33" fmla="*/ 258 h 2342"/>
                <a:gd name="T34" fmla="*/ 1562 w 1574"/>
                <a:gd name="T35" fmla="*/ 294 h 2342"/>
                <a:gd name="T36" fmla="*/ 1571 w 1574"/>
                <a:gd name="T37" fmla="*/ 316 h 2342"/>
                <a:gd name="T38" fmla="*/ 1574 w 1574"/>
                <a:gd name="T39" fmla="*/ 340 h 2342"/>
                <a:gd name="T40" fmla="*/ 1563 w 1574"/>
                <a:gd name="T41" fmla="*/ 375 h 2342"/>
                <a:gd name="T42" fmla="*/ 618 w 1574"/>
                <a:gd name="T43" fmla="*/ 1998 h 2342"/>
                <a:gd name="T44" fmla="*/ 115 w 1574"/>
                <a:gd name="T45" fmla="*/ 2330 h 2342"/>
                <a:gd name="T46" fmla="*/ 77 w 1574"/>
                <a:gd name="T47" fmla="*/ 2342 h 2342"/>
                <a:gd name="T48" fmla="*/ 36 w 1574"/>
                <a:gd name="T49" fmla="*/ 2332 h 2342"/>
                <a:gd name="T50" fmla="*/ 13 w 1574"/>
                <a:gd name="T51" fmla="*/ 2311 h 2342"/>
                <a:gd name="T52" fmla="*/ 0 w 1574"/>
                <a:gd name="T53" fmla="*/ 2280 h 2342"/>
                <a:gd name="T54" fmla="*/ 34 w 1574"/>
                <a:gd name="T55" fmla="*/ 1683 h 2342"/>
                <a:gd name="T56" fmla="*/ 45 w 1574"/>
                <a:gd name="T57" fmla="*/ 1651 h 2342"/>
                <a:gd name="T58" fmla="*/ 991 w 1574"/>
                <a:gd name="T59" fmla="*/ 27 h 2342"/>
                <a:gd name="T60" fmla="*/ 1023 w 1574"/>
                <a:gd name="T61" fmla="*/ 7 h 2342"/>
                <a:gd name="T62" fmla="*/ 1036 w 1574"/>
                <a:gd name="T63" fmla="*/ 4 h 2342"/>
                <a:gd name="T64" fmla="*/ 1064 w 1574"/>
                <a:gd name="T65" fmla="*/ 0 h 2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74" h="2342">
                  <a:moveTo>
                    <a:pt x="140" y="1799"/>
                  </a:moveTo>
                  <a:lnTo>
                    <a:pt x="130" y="1973"/>
                  </a:lnTo>
                  <a:lnTo>
                    <a:pt x="175" y="1993"/>
                  </a:lnTo>
                  <a:lnTo>
                    <a:pt x="221" y="2017"/>
                  </a:lnTo>
                  <a:lnTo>
                    <a:pt x="264" y="2043"/>
                  </a:lnTo>
                  <a:lnTo>
                    <a:pt x="305" y="2073"/>
                  </a:lnTo>
                  <a:lnTo>
                    <a:pt x="451" y="1976"/>
                  </a:lnTo>
                  <a:lnTo>
                    <a:pt x="434" y="1957"/>
                  </a:lnTo>
                  <a:lnTo>
                    <a:pt x="412" y="1935"/>
                  </a:lnTo>
                  <a:lnTo>
                    <a:pt x="385" y="1912"/>
                  </a:lnTo>
                  <a:lnTo>
                    <a:pt x="351" y="1887"/>
                  </a:lnTo>
                  <a:lnTo>
                    <a:pt x="311" y="1861"/>
                  </a:lnTo>
                  <a:lnTo>
                    <a:pt x="276" y="1843"/>
                  </a:lnTo>
                  <a:lnTo>
                    <a:pt x="242" y="1827"/>
                  </a:lnTo>
                  <a:lnTo>
                    <a:pt x="212" y="1816"/>
                  </a:lnTo>
                  <a:lnTo>
                    <a:pt x="186" y="1808"/>
                  </a:lnTo>
                  <a:lnTo>
                    <a:pt x="162" y="1803"/>
                  </a:lnTo>
                  <a:lnTo>
                    <a:pt x="140" y="1799"/>
                  </a:lnTo>
                  <a:close/>
                  <a:moveTo>
                    <a:pt x="1083" y="0"/>
                  </a:moveTo>
                  <a:lnTo>
                    <a:pt x="1106" y="0"/>
                  </a:lnTo>
                  <a:lnTo>
                    <a:pt x="1132" y="2"/>
                  </a:lnTo>
                  <a:lnTo>
                    <a:pt x="1161" y="7"/>
                  </a:lnTo>
                  <a:lnTo>
                    <a:pt x="1192" y="14"/>
                  </a:lnTo>
                  <a:lnTo>
                    <a:pt x="1227" y="25"/>
                  </a:lnTo>
                  <a:lnTo>
                    <a:pt x="1264" y="39"/>
                  </a:lnTo>
                  <a:lnTo>
                    <a:pt x="1305" y="56"/>
                  </a:lnTo>
                  <a:lnTo>
                    <a:pt x="1347" y="80"/>
                  </a:lnTo>
                  <a:lnTo>
                    <a:pt x="1391" y="107"/>
                  </a:lnTo>
                  <a:lnTo>
                    <a:pt x="1430" y="135"/>
                  </a:lnTo>
                  <a:lnTo>
                    <a:pt x="1462" y="161"/>
                  </a:lnTo>
                  <a:lnTo>
                    <a:pt x="1489" y="188"/>
                  </a:lnTo>
                  <a:lnTo>
                    <a:pt x="1512" y="213"/>
                  </a:lnTo>
                  <a:lnTo>
                    <a:pt x="1529" y="236"/>
                  </a:lnTo>
                  <a:lnTo>
                    <a:pt x="1544" y="258"/>
                  </a:lnTo>
                  <a:lnTo>
                    <a:pt x="1554" y="277"/>
                  </a:lnTo>
                  <a:lnTo>
                    <a:pt x="1562" y="294"/>
                  </a:lnTo>
                  <a:lnTo>
                    <a:pt x="1567" y="307"/>
                  </a:lnTo>
                  <a:lnTo>
                    <a:pt x="1571" y="316"/>
                  </a:lnTo>
                  <a:lnTo>
                    <a:pt x="1572" y="322"/>
                  </a:lnTo>
                  <a:lnTo>
                    <a:pt x="1574" y="340"/>
                  </a:lnTo>
                  <a:lnTo>
                    <a:pt x="1571" y="359"/>
                  </a:lnTo>
                  <a:lnTo>
                    <a:pt x="1563" y="375"/>
                  </a:lnTo>
                  <a:lnTo>
                    <a:pt x="628" y="1985"/>
                  </a:lnTo>
                  <a:lnTo>
                    <a:pt x="618" y="1998"/>
                  </a:lnTo>
                  <a:lnTo>
                    <a:pt x="605" y="2009"/>
                  </a:lnTo>
                  <a:lnTo>
                    <a:pt x="115" y="2330"/>
                  </a:lnTo>
                  <a:lnTo>
                    <a:pt x="97" y="2339"/>
                  </a:lnTo>
                  <a:lnTo>
                    <a:pt x="77" y="2342"/>
                  </a:lnTo>
                  <a:lnTo>
                    <a:pt x="56" y="2340"/>
                  </a:lnTo>
                  <a:lnTo>
                    <a:pt x="36" y="2332"/>
                  </a:lnTo>
                  <a:lnTo>
                    <a:pt x="23" y="2323"/>
                  </a:lnTo>
                  <a:lnTo>
                    <a:pt x="13" y="2311"/>
                  </a:lnTo>
                  <a:lnTo>
                    <a:pt x="5" y="2296"/>
                  </a:lnTo>
                  <a:lnTo>
                    <a:pt x="0" y="2280"/>
                  </a:lnTo>
                  <a:lnTo>
                    <a:pt x="0" y="2263"/>
                  </a:lnTo>
                  <a:lnTo>
                    <a:pt x="34" y="1683"/>
                  </a:lnTo>
                  <a:lnTo>
                    <a:pt x="38" y="1666"/>
                  </a:lnTo>
                  <a:lnTo>
                    <a:pt x="45" y="1651"/>
                  </a:lnTo>
                  <a:lnTo>
                    <a:pt x="981" y="41"/>
                  </a:lnTo>
                  <a:lnTo>
                    <a:pt x="991" y="27"/>
                  </a:lnTo>
                  <a:lnTo>
                    <a:pt x="1005" y="15"/>
                  </a:lnTo>
                  <a:lnTo>
                    <a:pt x="1023" y="7"/>
                  </a:lnTo>
                  <a:lnTo>
                    <a:pt x="1027" y="6"/>
                  </a:lnTo>
                  <a:lnTo>
                    <a:pt x="1036" y="4"/>
                  </a:lnTo>
                  <a:lnTo>
                    <a:pt x="1049" y="2"/>
                  </a:lnTo>
                  <a:lnTo>
                    <a:pt x="1064" y="0"/>
                  </a:lnTo>
                  <a:lnTo>
                    <a:pt x="1083"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3" name="深度视觉·原创设计 https://www.docer.com/works?userid=22383862"/>
            <p:cNvSpPr/>
            <p:nvPr/>
          </p:nvSpPr>
          <p:spPr bwMode="auto">
            <a:xfrm>
              <a:off x="9995" y="-1385"/>
              <a:ext cx="286" cy="146"/>
            </a:xfrm>
            <a:custGeom>
              <a:avLst/>
              <a:gdLst>
                <a:gd name="T0" fmla="*/ 551 w 1143"/>
                <a:gd name="T1" fmla="*/ 5 h 585"/>
                <a:gd name="T2" fmla="*/ 577 w 1143"/>
                <a:gd name="T3" fmla="*/ 28 h 585"/>
                <a:gd name="T4" fmla="*/ 585 w 1143"/>
                <a:gd name="T5" fmla="*/ 110 h 585"/>
                <a:gd name="T6" fmla="*/ 554 w 1143"/>
                <a:gd name="T7" fmla="*/ 197 h 585"/>
                <a:gd name="T8" fmla="*/ 563 w 1143"/>
                <a:gd name="T9" fmla="*/ 239 h 585"/>
                <a:gd name="T10" fmla="*/ 581 w 1143"/>
                <a:gd name="T11" fmla="*/ 267 h 585"/>
                <a:gd name="T12" fmla="*/ 631 w 1143"/>
                <a:gd name="T13" fmla="*/ 275 h 585"/>
                <a:gd name="T14" fmla="*/ 674 w 1143"/>
                <a:gd name="T15" fmla="*/ 319 h 585"/>
                <a:gd name="T16" fmla="*/ 685 w 1143"/>
                <a:gd name="T17" fmla="*/ 353 h 585"/>
                <a:gd name="T18" fmla="*/ 838 w 1143"/>
                <a:gd name="T19" fmla="*/ 347 h 585"/>
                <a:gd name="T20" fmla="*/ 986 w 1143"/>
                <a:gd name="T21" fmla="*/ 362 h 585"/>
                <a:gd name="T22" fmla="*/ 1106 w 1143"/>
                <a:gd name="T23" fmla="*/ 369 h 585"/>
                <a:gd name="T24" fmla="*/ 1137 w 1143"/>
                <a:gd name="T25" fmla="*/ 396 h 585"/>
                <a:gd name="T26" fmla="*/ 1142 w 1143"/>
                <a:gd name="T27" fmla="*/ 436 h 585"/>
                <a:gd name="T28" fmla="*/ 1119 w 1143"/>
                <a:gd name="T29" fmla="*/ 470 h 585"/>
                <a:gd name="T30" fmla="*/ 1055 w 1143"/>
                <a:gd name="T31" fmla="*/ 477 h 585"/>
                <a:gd name="T32" fmla="*/ 946 w 1143"/>
                <a:gd name="T33" fmla="*/ 461 h 585"/>
                <a:gd name="T34" fmla="*/ 834 w 1143"/>
                <a:gd name="T35" fmla="*/ 447 h 585"/>
                <a:gd name="T36" fmla="*/ 730 w 1143"/>
                <a:gd name="T37" fmla="*/ 456 h 585"/>
                <a:gd name="T38" fmla="*/ 672 w 1143"/>
                <a:gd name="T39" fmla="*/ 481 h 585"/>
                <a:gd name="T40" fmla="*/ 630 w 1143"/>
                <a:gd name="T41" fmla="*/ 486 h 585"/>
                <a:gd name="T42" fmla="*/ 596 w 1143"/>
                <a:gd name="T43" fmla="*/ 472 h 585"/>
                <a:gd name="T44" fmla="*/ 571 w 1143"/>
                <a:gd name="T45" fmla="*/ 449 h 585"/>
                <a:gd name="T46" fmla="*/ 565 w 1143"/>
                <a:gd name="T47" fmla="*/ 403 h 585"/>
                <a:gd name="T48" fmla="*/ 531 w 1143"/>
                <a:gd name="T49" fmla="*/ 452 h 585"/>
                <a:gd name="T50" fmla="*/ 490 w 1143"/>
                <a:gd name="T51" fmla="*/ 465 h 585"/>
                <a:gd name="T52" fmla="*/ 450 w 1143"/>
                <a:gd name="T53" fmla="*/ 451 h 585"/>
                <a:gd name="T54" fmla="*/ 435 w 1143"/>
                <a:gd name="T55" fmla="*/ 414 h 585"/>
                <a:gd name="T56" fmla="*/ 445 w 1143"/>
                <a:gd name="T57" fmla="*/ 385 h 585"/>
                <a:gd name="T58" fmla="*/ 454 w 1143"/>
                <a:gd name="T59" fmla="*/ 365 h 585"/>
                <a:gd name="T60" fmla="*/ 417 w 1143"/>
                <a:gd name="T61" fmla="*/ 400 h 585"/>
                <a:gd name="T62" fmla="*/ 375 w 1143"/>
                <a:gd name="T63" fmla="*/ 423 h 585"/>
                <a:gd name="T64" fmla="*/ 331 w 1143"/>
                <a:gd name="T65" fmla="*/ 412 h 585"/>
                <a:gd name="T66" fmla="*/ 311 w 1143"/>
                <a:gd name="T67" fmla="*/ 375 h 585"/>
                <a:gd name="T68" fmla="*/ 360 w 1143"/>
                <a:gd name="T69" fmla="*/ 285 h 585"/>
                <a:gd name="T70" fmla="*/ 250 w 1143"/>
                <a:gd name="T71" fmla="*/ 388 h 585"/>
                <a:gd name="T72" fmla="*/ 95 w 1143"/>
                <a:gd name="T73" fmla="*/ 574 h 585"/>
                <a:gd name="T74" fmla="*/ 49 w 1143"/>
                <a:gd name="T75" fmla="*/ 584 h 585"/>
                <a:gd name="T76" fmla="*/ 9 w 1143"/>
                <a:gd name="T77" fmla="*/ 562 h 585"/>
                <a:gd name="T78" fmla="*/ 2 w 1143"/>
                <a:gd name="T79" fmla="*/ 521 h 585"/>
                <a:gd name="T80" fmla="*/ 137 w 1143"/>
                <a:gd name="T81" fmla="*/ 347 h 585"/>
                <a:gd name="T82" fmla="*/ 341 w 1143"/>
                <a:gd name="T83" fmla="*/ 122 h 585"/>
                <a:gd name="T84" fmla="*/ 395 w 1143"/>
                <a:gd name="T85" fmla="*/ 70 h 585"/>
                <a:gd name="T86" fmla="*/ 458 w 1143"/>
                <a:gd name="T87" fmla="*/ 20 h 585"/>
                <a:gd name="T88" fmla="*/ 528 w 1143"/>
                <a:gd name="T89" fmla="*/ 0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3" h="585">
                  <a:moveTo>
                    <a:pt x="528" y="0"/>
                  </a:moveTo>
                  <a:lnTo>
                    <a:pt x="539" y="2"/>
                  </a:lnTo>
                  <a:lnTo>
                    <a:pt x="551" y="5"/>
                  </a:lnTo>
                  <a:lnTo>
                    <a:pt x="561" y="10"/>
                  </a:lnTo>
                  <a:lnTo>
                    <a:pt x="571" y="18"/>
                  </a:lnTo>
                  <a:lnTo>
                    <a:pt x="577" y="28"/>
                  </a:lnTo>
                  <a:lnTo>
                    <a:pt x="585" y="53"/>
                  </a:lnTo>
                  <a:lnTo>
                    <a:pt x="587" y="81"/>
                  </a:lnTo>
                  <a:lnTo>
                    <a:pt x="585" y="110"/>
                  </a:lnTo>
                  <a:lnTo>
                    <a:pt x="578" y="139"/>
                  </a:lnTo>
                  <a:lnTo>
                    <a:pt x="567" y="168"/>
                  </a:lnTo>
                  <a:lnTo>
                    <a:pt x="554" y="197"/>
                  </a:lnTo>
                  <a:lnTo>
                    <a:pt x="537" y="227"/>
                  </a:lnTo>
                  <a:lnTo>
                    <a:pt x="551" y="232"/>
                  </a:lnTo>
                  <a:lnTo>
                    <a:pt x="563" y="239"/>
                  </a:lnTo>
                  <a:lnTo>
                    <a:pt x="573" y="252"/>
                  </a:lnTo>
                  <a:lnTo>
                    <a:pt x="577" y="260"/>
                  </a:lnTo>
                  <a:lnTo>
                    <a:pt x="581" y="267"/>
                  </a:lnTo>
                  <a:lnTo>
                    <a:pt x="597" y="266"/>
                  </a:lnTo>
                  <a:lnTo>
                    <a:pt x="614" y="269"/>
                  </a:lnTo>
                  <a:lnTo>
                    <a:pt x="631" y="275"/>
                  </a:lnTo>
                  <a:lnTo>
                    <a:pt x="646" y="286"/>
                  </a:lnTo>
                  <a:lnTo>
                    <a:pt x="661" y="300"/>
                  </a:lnTo>
                  <a:lnTo>
                    <a:pt x="674" y="319"/>
                  </a:lnTo>
                  <a:lnTo>
                    <a:pt x="681" y="334"/>
                  </a:lnTo>
                  <a:lnTo>
                    <a:pt x="684" y="345"/>
                  </a:lnTo>
                  <a:lnTo>
                    <a:pt x="685" y="353"/>
                  </a:lnTo>
                  <a:lnTo>
                    <a:pt x="738" y="347"/>
                  </a:lnTo>
                  <a:lnTo>
                    <a:pt x="789" y="346"/>
                  </a:lnTo>
                  <a:lnTo>
                    <a:pt x="838" y="347"/>
                  </a:lnTo>
                  <a:lnTo>
                    <a:pt x="887" y="351"/>
                  </a:lnTo>
                  <a:lnTo>
                    <a:pt x="936" y="356"/>
                  </a:lnTo>
                  <a:lnTo>
                    <a:pt x="986" y="362"/>
                  </a:lnTo>
                  <a:lnTo>
                    <a:pt x="1036" y="365"/>
                  </a:lnTo>
                  <a:lnTo>
                    <a:pt x="1089" y="367"/>
                  </a:lnTo>
                  <a:lnTo>
                    <a:pt x="1106" y="369"/>
                  </a:lnTo>
                  <a:lnTo>
                    <a:pt x="1119" y="375"/>
                  </a:lnTo>
                  <a:lnTo>
                    <a:pt x="1130" y="384"/>
                  </a:lnTo>
                  <a:lnTo>
                    <a:pt x="1137" y="396"/>
                  </a:lnTo>
                  <a:lnTo>
                    <a:pt x="1142" y="408"/>
                  </a:lnTo>
                  <a:lnTo>
                    <a:pt x="1143" y="422"/>
                  </a:lnTo>
                  <a:lnTo>
                    <a:pt x="1142" y="436"/>
                  </a:lnTo>
                  <a:lnTo>
                    <a:pt x="1137" y="449"/>
                  </a:lnTo>
                  <a:lnTo>
                    <a:pt x="1130" y="460"/>
                  </a:lnTo>
                  <a:lnTo>
                    <a:pt x="1119" y="470"/>
                  </a:lnTo>
                  <a:lnTo>
                    <a:pt x="1106" y="476"/>
                  </a:lnTo>
                  <a:lnTo>
                    <a:pt x="1089" y="478"/>
                  </a:lnTo>
                  <a:lnTo>
                    <a:pt x="1055" y="477"/>
                  </a:lnTo>
                  <a:lnTo>
                    <a:pt x="1020" y="473"/>
                  </a:lnTo>
                  <a:lnTo>
                    <a:pt x="983" y="467"/>
                  </a:lnTo>
                  <a:lnTo>
                    <a:pt x="946" y="461"/>
                  </a:lnTo>
                  <a:lnTo>
                    <a:pt x="909" y="455"/>
                  </a:lnTo>
                  <a:lnTo>
                    <a:pt x="872" y="450"/>
                  </a:lnTo>
                  <a:lnTo>
                    <a:pt x="834" y="447"/>
                  </a:lnTo>
                  <a:lnTo>
                    <a:pt x="798" y="446"/>
                  </a:lnTo>
                  <a:lnTo>
                    <a:pt x="763" y="449"/>
                  </a:lnTo>
                  <a:lnTo>
                    <a:pt x="730" y="456"/>
                  </a:lnTo>
                  <a:lnTo>
                    <a:pt x="698" y="469"/>
                  </a:lnTo>
                  <a:lnTo>
                    <a:pt x="685" y="475"/>
                  </a:lnTo>
                  <a:lnTo>
                    <a:pt x="672" y="481"/>
                  </a:lnTo>
                  <a:lnTo>
                    <a:pt x="657" y="486"/>
                  </a:lnTo>
                  <a:lnTo>
                    <a:pt x="644" y="488"/>
                  </a:lnTo>
                  <a:lnTo>
                    <a:pt x="630" y="486"/>
                  </a:lnTo>
                  <a:lnTo>
                    <a:pt x="619" y="482"/>
                  </a:lnTo>
                  <a:lnTo>
                    <a:pt x="608" y="477"/>
                  </a:lnTo>
                  <a:lnTo>
                    <a:pt x="596" y="472"/>
                  </a:lnTo>
                  <a:lnTo>
                    <a:pt x="586" y="465"/>
                  </a:lnTo>
                  <a:lnTo>
                    <a:pt x="578" y="458"/>
                  </a:lnTo>
                  <a:lnTo>
                    <a:pt x="571" y="449"/>
                  </a:lnTo>
                  <a:lnTo>
                    <a:pt x="566" y="437"/>
                  </a:lnTo>
                  <a:lnTo>
                    <a:pt x="565" y="418"/>
                  </a:lnTo>
                  <a:lnTo>
                    <a:pt x="565" y="403"/>
                  </a:lnTo>
                  <a:lnTo>
                    <a:pt x="554" y="422"/>
                  </a:lnTo>
                  <a:lnTo>
                    <a:pt x="542" y="441"/>
                  </a:lnTo>
                  <a:lnTo>
                    <a:pt x="531" y="452"/>
                  </a:lnTo>
                  <a:lnTo>
                    <a:pt x="519" y="460"/>
                  </a:lnTo>
                  <a:lnTo>
                    <a:pt x="504" y="464"/>
                  </a:lnTo>
                  <a:lnTo>
                    <a:pt x="490" y="465"/>
                  </a:lnTo>
                  <a:lnTo>
                    <a:pt x="475" y="463"/>
                  </a:lnTo>
                  <a:lnTo>
                    <a:pt x="462" y="458"/>
                  </a:lnTo>
                  <a:lnTo>
                    <a:pt x="450" y="451"/>
                  </a:lnTo>
                  <a:lnTo>
                    <a:pt x="441" y="441"/>
                  </a:lnTo>
                  <a:lnTo>
                    <a:pt x="436" y="428"/>
                  </a:lnTo>
                  <a:lnTo>
                    <a:pt x="435" y="414"/>
                  </a:lnTo>
                  <a:lnTo>
                    <a:pt x="439" y="398"/>
                  </a:lnTo>
                  <a:lnTo>
                    <a:pt x="442" y="391"/>
                  </a:lnTo>
                  <a:lnTo>
                    <a:pt x="445" y="385"/>
                  </a:lnTo>
                  <a:lnTo>
                    <a:pt x="445" y="385"/>
                  </a:lnTo>
                  <a:lnTo>
                    <a:pt x="444" y="385"/>
                  </a:lnTo>
                  <a:lnTo>
                    <a:pt x="454" y="365"/>
                  </a:lnTo>
                  <a:lnTo>
                    <a:pt x="440" y="374"/>
                  </a:lnTo>
                  <a:lnTo>
                    <a:pt x="428" y="385"/>
                  </a:lnTo>
                  <a:lnTo>
                    <a:pt x="417" y="400"/>
                  </a:lnTo>
                  <a:lnTo>
                    <a:pt x="405" y="412"/>
                  </a:lnTo>
                  <a:lnTo>
                    <a:pt x="390" y="420"/>
                  </a:lnTo>
                  <a:lnTo>
                    <a:pt x="375" y="423"/>
                  </a:lnTo>
                  <a:lnTo>
                    <a:pt x="359" y="423"/>
                  </a:lnTo>
                  <a:lnTo>
                    <a:pt x="345" y="419"/>
                  </a:lnTo>
                  <a:lnTo>
                    <a:pt x="331" y="412"/>
                  </a:lnTo>
                  <a:lnTo>
                    <a:pt x="321" y="402"/>
                  </a:lnTo>
                  <a:lnTo>
                    <a:pt x="314" y="389"/>
                  </a:lnTo>
                  <a:lnTo>
                    <a:pt x="311" y="375"/>
                  </a:lnTo>
                  <a:lnTo>
                    <a:pt x="313" y="360"/>
                  </a:lnTo>
                  <a:lnTo>
                    <a:pt x="320" y="343"/>
                  </a:lnTo>
                  <a:lnTo>
                    <a:pt x="360" y="285"/>
                  </a:lnTo>
                  <a:lnTo>
                    <a:pt x="400" y="224"/>
                  </a:lnTo>
                  <a:lnTo>
                    <a:pt x="323" y="305"/>
                  </a:lnTo>
                  <a:lnTo>
                    <a:pt x="250" y="388"/>
                  </a:lnTo>
                  <a:lnTo>
                    <a:pt x="177" y="475"/>
                  </a:lnTo>
                  <a:lnTo>
                    <a:pt x="108" y="562"/>
                  </a:lnTo>
                  <a:lnTo>
                    <a:pt x="95" y="574"/>
                  </a:lnTo>
                  <a:lnTo>
                    <a:pt x="80" y="582"/>
                  </a:lnTo>
                  <a:lnTo>
                    <a:pt x="64" y="585"/>
                  </a:lnTo>
                  <a:lnTo>
                    <a:pt x="49" y="584"/>
                  </a:lnTo>
                  <a:lnTo>
                    <a:pt x="33" y="580"/>
                  </a:lnTo>
                  <a:lnTo>
                    <a:pt x="21" y="572"/>
                  </a:lnTo>
                  <a:lnTo>
                    <a:pt x="9" y="562"/>
                  </a:lnTo>
                  <a:lnTo>
                    <a:pt x="2" y="550"/>
                  </a:lnTo>
                  <a:lnTo>
                    <a:pt x="0" y="535"/>
                  </a:lnTo>
                  <a:lnTo>
                    <a:pt x="2" y="521"/>
                  </a:lnTo>
                  <a:lnTo>
                    <a:pt x="12" y="506"/>
                  </a:lnTo>
                  <a:lnTo>
                    <a:pt x="74" y="426"/>
                  </a:lnTo>
                  <a:lnTo>
                    <a:pt x="137" y="347"/>
                  </a:lnTo>
                  <a:lnTo>
                    <a:pt x="202" y="270"/>
                  </a:lnTo>
                  <a:lnTo>
                    <a:pt x="270" y="194"/>
                  </a:lnTo>
                  <a:lnTo>
                    <a:pt x="341" y="122"/>
                  </a:lnTo>
                  <a:lnTo>
                    <a:pt x="357" y="106"/>
                  </a:lnTo>
                  <a:lnTo>
                    <a:pt x="376" y="88"/>
                  </a:lnTo>
                  <a:lnTo>
                    <a:pt x="395" y="70"/>
                  </a:lnTo>
                  <a:lnTo>
                    <a:pt x="414" y="51"/>
                  </a:lnTo>
                  <a:lnTo>
                    <a:pt x="435" y="35"/>
                  </a:lnTo>
                  <a:lnTo>
                    <a:pt x="458" y="20"/>
                  </a:lnTo>
                  <a:lnTo>
                    <a:pt x="480" y="9"/>
                  </a:lnTo>
                  <a:lnTo>
                    <a:pt x="504" y="2"/>
                  </a:lnTo>
                  <a:lnTo>
                    <a:pt x="528"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grpSp>
      <p:sp>
        <p:nvSpPr>
          <p:cNvPr id="14" name="深度视觉·原创设计 https://www.docer.com/works?userid=22383862"/>
          <p:cNvSpPr/>
          <p:nvPr/>
        </p:nvSpPr>
        <p:spPr bwMode="auto">
          <a:xfrm>
            <a:off x="5893639" y="3144962"/>
            <a:ext cx="372599" cy="279420"/>
          </a:xfrm>
          <a:custGeom>
            <a:avLst/>
            <a:gdLst>
              <a:gd name="T0" fmla="*/ 6189 w 6231"/>
              <a:gd name="T1" fmla="*/ 0 h 4673"/>
              <a:gd name="T2" fmla="*/ 6206 w 6231"/>
              <a:gd name="T3" fmla="*/ 6 h 4673"/>
              <a:gd name="T4" fmla="*/ 6219 w 6231"/>
              <a:gd name="T5" fmla="*/ 17 h 4673"/>
              <a:gd name="T6" fmla="*/ 6229 w 6231"/>
              <a:gd name="T7" fmla="*/ 34 h 4673"/>
              <a:gd name="T8" fmla="*/ 6231 w 6231"/>
              <a:gd name="T9" fmla="*/ 53 h 4673"/>
              <a:gd name="T10" fmla="*/ 6223 w 6231"/>
              <a:gd name="T11" fmla="*/ 72 h 4673"/>
              <a:gd name="T12" fmla="*/ 3477 w 6231"/>
              <a:gd name="T13" fmla="*/ 4603 h 4673"/>
              <a:gd name="T14" fmla="*/ 3455 w 6231"/>
              <a:gd name="T15" fmla="*/ 4631 h 4673"/>
              <a:gd name="T16" fmla="*/ 3428 w 6231"/>
              <a:gd name="T17" fmla="*/ 4652 h 4673"/>
              <a:gd name="T18" fmla="*/ 3398 w 6231"/>
              <a:gd name="T19" fmla="*/ 4665 h 4673"/>
              <a:gd name="T20" fmla="*/ 3366 w 6231"/>
              <a:gd name="T21" fmla="*/ 4673 h 4673"/>
              <a:gd name="T22" fmla="*/ 3332 w 6231"/>
              <a:gd name="T23" fmla="*/ 4673 h 4673"/>
              <a:gd name="T24" fmla="*/ 3300 w 6231"/>
              <a:gd name="T25" fmla="*/ 4664 h 4673"/>
              <a:gd name="T26" fmla="*/ 3269 w 6231"/>
              <a:gd name="T27" fmla="*/ 4648 h 4673"/>
              <a:gd name="T28" fmla="*/ 2513 w 6231"/>
              <a:gd name="T29" fmla="*/ 4132 h 4673"/>
              <a:gd name="T30" fmla="*/ 1745 w 6231"/>
              <a:gd name="T31" fmla="*/ 4641 h 4673"/>
              <a:gd name="T32" fmla="*/ 1717 w 6231"/>
              <a:gd name="T33" fmla="*/ 4654 h 4673"/>
              <a:gd name="T34" fmla="*/ 1690 w 6231"/>
              <a:gd name="T35" fmla="*/ 4656 h 4673"/>
              <a:gd name="T36" fmla="*/ 1664 w 6231"/>
              <a:gd name="T37" fmla="*/ 4650 h 4673"/>
              <a:gd name="T38" fmla="*/ 1639 w 6231"/>
              <a:gd name="T39" fmla="*/ 4639 h 4673"/>
              <a:gd name="T40" fmla="*/ 1621 w 6231"/>
              <a:gd name="T41" fmla="*/ 4618 h 4673"/>
              <a:gd name="T42" fmla="*/ 1609 w 6231"/>
              <a:gd name="T43" fmla="*/ 4595 h 4673"/>
              <a:gd name="T44" fmla="*/ 1603 w 6231"/>
              <a:gd name="T45" fmla="*/ 4565 h 4673"/>
              <a:gd name="T46" fmla="*/ 1603 w 6231"/>
              <a:gd name="T47" fmla="*/ 3511 h 4673"/>
              <a:gd name="T48" fmla="*/ 5090 w 6231"/>
              <a:gd name="T49" fmla="*/ 905 h 4673"/>
              <a:gd name="T50" fmla="*/ 972 w 6231"/>
              <a:gd name="T51" fmla="*/ 3077 h 4673"/>
              <a:gd name="T52" fmla="*/ 64 w 6231"/>
              <a:gd name="T53" fmla="*/ 2459 h 4673"/>
              <a:gd name="T54" fmla="*/ 36 w 6231"/>
              <a:gd name="T55" fmla="*/ 2434 h 4673"/>
              <a:gd name="T56" fmla="*/ 15 w 6231"/>
              <a:gd name="T57" fmla="*/ 2404 h 4673"/>
              <a:gd name="T58" fmla="*/ 4 w 6231"/>
              <a:gd name="T59" fmla="*/ 2370 h 4673"/>
              <a:gd name="T60" fmla="*/ 0 w 6231"/>
              <a:gd name="T61" fmla="*/ 2335 h 4673"/>
              <a:gd name="T62" fmla="*/ 0 w 6231"/>
              <a:gd name="T63" fmla="*/ 2335 h 4673"/>
              <a:gd name="T64" fmla="*/ 4 w 6231"/>
              <a:gd name="T65" fmla="*/ 2301 h 4673"/>
              <a:gd name="T66" fmla="*/ 17 w 6231"/>
              <a:gd name="T67" fmla="*/ 2269 h 4673"/>
              <a:gd name="T68" fmla="*/ 36 w 6231"/>
              <a:gd name="T69" fmla="*/ 2241 h 4673"/>
              <a:gd name="T70" fmla="*/ 62 w 6231"/>
              <a:gd name="T71" fmla="*/ 2216 h 4673"/>
              <a:gd name="T72" fmla="*/ 96 w 6231"/>
              <a:gd name="T73" fmla="*/ 2199 h 4673"/>
              <a:gd name="T74" fmla="*/ 6168 w 6231"/>
              <a:gd name="T75" fmla="*/ 4 h 4673"/>
              <a:gd name="T76" fmla="*/ 6189 w 6231"/>
              <a:gd name="T77" fmla="*/ 0 h 4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231" h="4673">
                <a:moveTo>
                  <a:pt x="6189" y="0"/>
                </a:moveTo>
                <a:lnTo>
                  <a:pt x="6206" y="6"/>
                </a:lnTo>
                <a:lnTo>
                  <a:pt x="6219" y="17"/>
                </a:lnTo>
                <a:lnTo>
                  <a:pt x="6229" y="34"/>
                </a:lnTo>
                <a:lnTo>
                  <a:pt x="6231" y="53"/>
                </a:lnTo>
                <a:lnTo>
                  <a:pt x="6223" y="72"/>
                </a:lnTo>
                <a:lnTo>
                  <a:pt x="3477" y="4603"/>
                </a:lnTo>
                <a:lnTo>
                  <a:pt x="3455" y="4631"/>
                </a:lnTo>
                <a:lnTo>
                  <a:pt x="3428" y="4652"/>
                </a:lnTo>
                <a:lnTo>
                  <a:pt x="3398" y="4665"/>
                </a:lnTo>
                <a:lnTo>
                  <a:pt x="3366" y="4673"/>
                </a:lnTo>
                <a:lnTo>
                  <a:pt x="3332" y="4673"/>
                </a:lnTo>
                <a:lnTo>
                  <a:pt x="3300" y="4664"/>
                </a:lnTo>
                <a:lnTo>
                  <a:pt x="3269" y="4648"/>
                </a:lnTo>
                <a:lnTo>
                  <a:pt x="2513" y="4132"/>
                </a:lnTo>
                <a:lnTo>
                  <a:pt x="1745" y="4641"/>
                </a:lnTo>
                <a:lnTo>
                  <a:pt x="1717" y="4654"/>
                </a:lnTo>
                <a:lnTo>
                  <a:pt x="1690" y="4656"/>
                </a:lnTo>
                <a:lnTo>
                  <a:pt x="1664" y="4650"/>
                </a:lnTo>
                <a:lnTo>
                  <a:pt x="1639" y="4639"/>
                </a:lnTo>
                <a:lnTo>
                  <a:pt x="1621" y="4618"/>
                </a:lnTo>
                <a:lnTo>
                  <a:pt x="1609" y="4595"/>
                </a:lnTo>
                <a:lnTo>
                  <a:pt x="1603" y="4565"/>
                </a:lnTo>
                <a:lnTo>
                  <a:pt x="1603" y="3511"/>
                </a:lnTo>
                <a:lnTo>
                  <a:pt x="5090" y="905"/>
                </a:lnTo>
                <a:lnTo>
                  <a:pt x="972" y="3077"/>
                </a:lnTo>
                <a:lnTo>
                  <a:pt x="64" y="2459"/>
                </a:lnTo>
                <a:lnTo>
                  <a:pt x="36" y="2434"/>
                </a:lnTo>
                <a:lnTo>
                  <a:pt x="15" y="2404"/>
                </a:lnTo>
                <a:lnTo>
                  <a:pt x="4" y="2370"/>
                </a:lnTo>
                <a:lnTo>
                  <a:pt x="0" y="2335"/>
                </a:lnTo>
                <a:lnTo>
                  <a:pt x="0" y="2335"/>
                </a:lnTo>
                <a:lnTo>
                  <a:pt x="4" y="2301"/>
                </a:lnTo>
                <a:lnTo>
                  <a:pt x="17" y="2269"/>
                </a:lnTo>
                <a:lnTo>
                  <a:pt x="36" y="2241"/>
                </a:lnTo>
                <a:lnTo>
                  <a:pt x="62" y="2216"/>
                </a:lnTo>
                <a:lnTo>
                  <a:pt x="96" y="2199"/>
                </a:lnTo>
                <a:lnTo>
                  <a:pt x="6168" y="4"/>
                </a:lnTo>
                <a:lnTo>
                  <a:pt x="6189" y="0"/>
                </a:lnTo>
                <a:close/>
              </a:path>
            </a:pathLst>
          </a:custGeom>
          <a:solidFill>
            <a:schemeClr val="accent1"/>
          </a:solid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grpSp>
        <p:nvGrpSpPr>
          <p:cNvPr id="15" name="深度视觉·原创设计 https://www.docer.com/works?userid=22383862"/>
          <p:cNvGrpSpPr>
            <a:grpSpLocks noChangeAspect="1"/>
          </p:cNvGrpSpPr>
          <p:nvPr/>
        </p:nvGrpSpPr>
        <p:grpSpPr bwMode="auto">
          <a:xfrm>
            <a:off x="9461422" y="3163838"/>
            <a:ext cx="295554" cy="293755"/>
            <a:chOff x="9876" y="-1946"/>
            <a:chExt cx="822" cy="817"/>
          </a:xfrm>
          <a:solidFill>
            <a:schemeClr val="accent1"/>
          </a:solidFill>
        </p:grpSpPr>
        <p:sp>
          <p:nvSpPr>
            <p:cNvPr id="16" name="深度视觉·原创设计 https://www.docer.com/works?userid=22383862"/>
            <p:cNvSpPr/>
            <p:nvPr/>
          </p:nvSpPr>
          <p:spPr bwMode="auto">
            <a:xfrm>
              <a:off x="10016" y="-1801"/>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5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6 h 298"/>
                <a:gd name="T24" fmla="*/ 1396 w 1421"/>
                <a:gd name="T25" fmla="*/ 232 h 298"/>
                <a:gd name="T26" fmla="*/ 1378 w 1421"/>
                <a:gd name="T27" fmla="*/ 254 h 298"/>
                <a:gd name="T28" fmla="*/ 1356 w 1421"/>
                <a:gd name="T29" fmla="*/ 272 h 298"/>
                <a:gd name="T30" fmla="*/ 1330 w 1421"/>
                <a:gd name="T31" fmla="*/ 285 h 298"/>
                <a:gd name="T32" fmla="*/ 1302 w 1421"/>
                <a:gd name="T33" fmla="*/ 295 h 298"/>
                <a:gd name="T34" fmla="*/ 1272 w 1421"/>
                <a:gd name="T35" fmla="*/ 298 h 298"/>
                <a:gd name="T36" fmla="*/ 149 w 1421"/>
                <a:gd name="T37" fmla="*/ 298 h 298"/>
                <a:gd name="T38" fmla="*/ 119 w 1421"/>
                <a:gd name="T39" fmla="*/ 295 h 298"/>
                <a:gd name="T40" fmla="*/ 91 w 1421"/>
                <a:gd name="T41" fmla="*/ 285 h 298"/>
                <a:gd name="T42" fmla="*/ 65 w 1421"/>
                <a:gd name="T43" fmla="*/ 272 h 298"/>
                <a:gd name="T44" fmla="*/ 44 w 1421"/>
                <a:gd name="T45" fmla="*/ 254 h 298"/>
                <a:gd name="T46" fmla="*/ 25 w 1421"/>
                <a:gd name="T47" fmla="*/ 232 h 298"/>
                <a:gd name="T48" fmla="*/ 11 w 1421"/>
                <a:gd name="T49" fmla="*/ 206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5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5"/>
                  </a:lnTo>
                  <a:lnTo>
                    <a:pt x="1378" y="44"/>
                  </a:lnTo>
                  <a:lnTo>
                    <a:pt x="1396" y="66"/>
                  </a:lnTo>
                  <a:lnTo>
                    <a:pt x="1410" y="91"/>
                  </a:lnTo>
                  <a:lnTo>
                    <a:pt x="1418" y="119"/>
                  </a:lnTo>
                  <a:lnTo>
                    <a:pt x="1421" y="149"/>
                  </a:lnTo>
                  <a:lnTo>
                    <a:pt x="1418" y="179"/>
                  </a:lnTo>
                  <a:lnTo>
                    <a:pt x="1410" y="206"/>
                  </a:lnTo>
                  <a:lnTo>
                    <a:pt x="1396" y="232"/>
                  </a:lnTo>
                  <a:lnTo>
                    <a:pt x="1378" y="254"/>
                  </a:lnTo>
                  <a:lnTo>
                    <a:pt x="1356" y="272"/>
                  </a:lnTo>
                  <a:lnTo>
                    <a:pt x="1330" y="285"/>
                  </a:lnTo>
                  <a:lnTo>
                    <a:pt x="1302" y="295"/>
                  </a:lnTo>
                  <a:lnTo>
                    <a:pt x="1272" y="298"/>
                  </a:lnTo>
                  <a:lnTo>
                    <a:pt x="149" y="298"/>
                  </a:lnTo>
                  <a:lnTo>
                    <a:pt x="119" y="295"/>
                  </a:lnTo>
                  <a:lnTo>
                    <a:pt x="91" y="285"/>
                  </a:lnTo>
                  <a:lnTo>
                    <a:pt x="65" y="272"/>
                  </a:lnTo>
                  <a:lnTo>
                    <a:pt x="44" y="254"/>
                  </a:lnTo>
                  <a:lnTo>
                    <a:pt x="25" y="232"/>
                  </a:lnTo>
                  <a:lnTo>
                    <a:pt x="11" y="206"/>
                  </a:lnTo>
                  <a:lnTo>
                    <a:pt x="3" y="179"/>
                  </a:lnTo>
                  <a:lnTo>
                    <a:pt x="0" y="149"/>
                  </a:lnTo>
                  <a:lnTo>
                    <a:pt x="3" y="119"/>
                  </a:lnTo>
                  <a:lnTo>
                    <a:pt x="11" y="91"/>
                  </a:lnTo>
                  <a:lnTo>
                    <a:pt x="25" y="66"/>
                  </a:lnTo>
                  <a:lnTo>
                    <a:pt x="44" y="44"/>
                  </a:lnTo>
                  <a:lnTo>
                    <a:pt x="65" y="25"/>
                  </a:lnTo>
                  <a:lnTo>
                    <a:pt x="91" y="12"/>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7" name="深度视觉·原创设计 https://www.docer.com/works?userid=22383862"/>
            <p:cNvSpPr/>
            <p:nvPr/>
          </p:nvSpPr>
          <p:spPr bwMode="auto">
            <a:xfrm>
              <a:off x="10016" y="-1662"/>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6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7 h 298"/>
                <a:gd name="T24" fmla="*/ 1396 w 1421"/>
                <a:gd name="T25" fmla="*/ 232 h 298"/>
                <a:gd name="T26" fmla="*/ 1378 w 1421"/>
                <a:gd name="T27" fmla="*/ 255 h 298"/>
                <a:gd name="T28" fmla="*/ 1356 w 1421"/>
                <a:gd name="T29" fmla="*/ 272 h 298"/>
                <a:gd name="T30" fmla="*/ 1330 w 1421"/>
                <a:gd name="T31" fmla="*/ 287 h 298"/>
                <a:gd name="T32" fmla="*/ 1302 w 1421"/>
                <a:gd name="T33" fmla="*/ 295 h 298"/>
                <a:gd name="T34" fmla="*/ 1272 w 1421"/>
                <a:gd name="T35" fmla="*/ 298 h 298"/>
                <a:gd name="T36" fmla="*/ 149 w 1421"/>
                <a:gd name="T37" fmla="*/ 298 h 298"/>
                <a:gd name="T38" fmla="*/ 119 w 1421"/>
                <a:gd name="T39" fmla="*/ 295 h 298"/>
                <a:gd name="T40" fmla="*/ 91 w 1421"/>
                <a:gd name="T41" fmla="*/ 287 h 298"/>
                <a:gd name="T42" fmla="*/ 65 w 1421"/>
                <a:gd name="T43" fmla="*/ 272 h 298"/>
                <a:gd name="T44" fmla="*/ 44 w 1421"/>
                <a:gd name="T45" fmla="*/ 255 h 298"/>
                <a:gd name="T46" fmla="*/ 25 w 1421"/>
                <a:gd name="T47" fmla="*/ 232 h 298"/>
                <a:gd name="T48" fmla="*/ 11 w 1421"/>
                <a:gd name="T49" fmla="*/ 207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6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6"/>
                  </a:lnTo>
                  <a:lnTo>
                    <a:pt x="1378" y="44"/>
                  </a:lnTo>
                  <a:lnTo>
                    <a:pt x="1396" y="66"/>
                  </a:lnTo>
                  <a:lnTo>
                    <a:pt x="1410" y="91"/>
                  </a:lnTo>
                  <a:lnTo>
                    <a:pt x="1418" y="119"/>
                  </a:lnTo>
                  <a:lnTo>
                    <a:pt x="1421" y="149"/>
                  </a:lnTo>
                  <a:lnTo>
                    <a:pt x="1418" y="179"/>
                  </a:lnTo>
                  <a:lnTo>
                    <a:pt x="1410" y="207"/>
                  </a:lnTo>
                  <a:lnTo>
                    <a:pt x="1396" y="232"/>
                  </a:lnTo>
                  <a:lnTo>
                    <a:pt x="1378" y="255"/>
                  </a:lnTo>
                  <a:lnTo>
                    <a:pt x="1356" y="272"/>
                  </a:lnTo>
                  <a:lnTo>
                    <a:pt x="1330" y="287"/>
                  </a:lnTo>
                  <a:lnTo>
                    <a:pt x="1302" y="295"/>
                  </a:lnTo>
                  <a:lnTo>
                    <a:pt x="1272" y="298"/>
                  </a:lnTo>
                  <a:lnTo>
                    <a:pt x="149" y="298"/>
                  </a:lnTo>
                  <a:lnTo>
                    <a:pt x="119" y="295"/>
                  </a:lnTo>
                  <a:lnTo>
                    <a:pt x="91" y="287"/>
                  </a:lnTo>
                  <a:lnTo>
                    <a:pt x="65" y="272"/>
                  </a:lnTo>
                  <a:lnTo>
                    <a:pt x="44" y="255"/>
                  </a:lnTo>
                  <a:lnTo>
                    <a:pt x="25" y="232"/>
                  </a:lnTo>
                  <a:lnTo>
                    <a:pt x="11" y="207"/>
                  </a:lnTo>
                  <a:lnTo>
                    <a:pt x="3" y="179"/>
                  </a:lnTo>
                  <a:lnTo>
                    <a:pt x="0" y="149"/>
                  </a:lnTo>
                  <a:lnTo>
                    <a:pt x="3" y="119"/>
                  </a:lnTo>
                  <a:lnTo>
                    <a:pt x="11" y="91"/>
                  </a:lnTo>
                  <a:lnTo>
                    <a:pt x="25" y="66"/>
                  </a:lnTo>
                  <a:lnTo>
                    <a:pt x="44" y="44"/>
                  </a:lnTo>
                  <a:lnTo>
                    <a:pt x="65" y="26"/>
                  </a:lnTo>
                  <a:lnTo>
                    <a:pt x="91" y="12"/>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8" name="深度视觉·原创设计 https://www.docer.com/works?userid=22383862"/>
            <p:cNvSpPr/>
            <p:nvPr/>
          </p:nvSpPr>
          <p:spPr bwMode="auto">
            <a:xfrm>
              <a:off x="10016" y="-1522"/>
              <a:ext cx="215" cy="74"/>
            </a:xfrm>
            <a:custGeom>
              <a:avLst/>
              <a:gdLst>
                <a:gd name="T0" fmla="*/ 149 w 860"/>
                <a:gd name="T1" fmla="*/ 0 h 297"/>
                <a:gd name="T2" fmla="*/ 711 w 860"/>
                <a:gd name="T3" fmla="*/ 0 h 297"/>
                <a:gd name="T4" fmla="*/ 741 w 860"/>
                <a:gd name="T5" fmla="*/ 3 h 297"/>
                <a:gd name="T6" fmla="*/ 769 w 860"/>
                <a:gd name="T7" fmla="*/ 11 h 297"/>
                <a:gd name="T8" fmla="*/ 795 w 860"/>
                <a:gd name="T9" fmla="*/ 26 h 297"/>
                <a:gd name="T10" fmla="*/ 817 w 860"/>
                <a:gd name="T11" fmla="*/ 43 h 297"/>
                <a:gd name="T12" fmla="*/ 835 w 860"/>
                <a:gd name="T13" fmla="*/ 66 h 297"/>
                <a:gd name="T14" fmla="*/ 849 w 860"/>
                <a:gd name="T15" fmla="*/ 90 h 297"/>
                <a:gd name="T16" fmla="*/ 857 w 860"/>
                <a:gd name="T17" fmla="*/ 118 h 297"/>
                <a:gd name="T18" fmla="*/ 860 w 860"/>
                <a:gd name="T19" fmla="*/ 149 h 297"/>
                <a:gd name="T20" fmla="*/ 857 w 860"/>
                <a:gd name="T21" fmla="*/ 179 h 297"/>
                <a:gd name="T22" fmla="*/ 849 w 860"/>
                <a:gd name="T23" fmla="*/ 207 h 297"/>
                <a:gd name="T24" fmla="*/ 835 w 860"/>
                <a:gd name="T25" fmla="*/ 231 h 297"/>
                <a:gd name="T26" fmla="*/ 817 w 860"/>
                <a:gd name="T27" fmla="*/ 254 h 297"/>
                <a:gd name="T28" fmla="*/ 795 w 860"/>
                <a:gd name="T29" fmla="*/ 271 h 297"/>
                <a:gd name="T30" fmla="*/ 769 w 860"/>
                <a:gd name="T31" fmla="*/ 286 h 297"/>
                <a:gd name="T32" fmla="*/ 741 w 860"/>
                <a:gd name="T33" fmla="*/ 294 h 297"/>
                <a:gd name="T34" fmla="*/ 711 w 860"/>
                <a:gd name="T35" fmla="*/ 297 h 297"/>
                <a:gd name="T36" fmla="*/ 149 w 860"/>
                <a:gd name="T37" fmla="*/ 297 h 297"/>
                <a:gd name="T38" fmla="*/ 119 w 860"/>
                <a:gd name="T39" fmla="*/ 294 h 297"/>
                <a:gd name="T40" fmla="*/ 91 w 860"/>
                <a:gd name="T41" fmla="*/ 286 h 297"/>
                <a:gd name="T42" fmla="*/ 65 w 860"/>
                <a:gd name="T43" fmla="*/ 271 h 297"/>
                <a:gd name="T44" fmla="*/ 44 w 860"/>
                <a:gd name="T45" fmla="*/ 254 h 297"/>
                <a:gd name="T46" fmla="*/ 25 w 860"/>
                <a:gd name="T47" fmla="*/ 231 h 297"/>
                <a:gd name="T48" fmla="*/ 11 w 860"/>
                <a:gd name="T49" fmla="*/ 207 h 297"/>
                <a:gd name="T50" fmla="*/ 3 w 860"/>
                <a:gd name="T51" fmla="*/ 179 h 297"/>
                <a:gd name="T52" fmla="*/ 0 w 860"/>
                <a:gd name="T53" fmla="*/ 149 h 297"/>
                <a:gd name="T54" fmla="*/ 3 w 860"/>
                <a:gd name="T55" fmla="*/ 118 h 297"/>
                <a:gd name="T56" fmla="*/ 11 w 860"/>
                <a:gd name="T57" fmla="*/ 90 h 297"/>
                <a:gd name="T58" fmla="*/ 25 w 860"/>
                <a:gd name="T59" fmla="*/ 66 h 297"/>
                <a:gd name="T60" fmla="*/ 44 w 860"/>
                <a:gd name="T61" fmla="*/ 43 h 297"/>
                <a:gd name="T62" fmla="*/ 65 w 860"/>
                <a:gd name="T63" fmla="*/ 26 h 297"/>
                <a:gd name="T64" fmla="*/ 91 w 860"/>
                <a:gd name="T65" fmla="*/ 11 h 297"/>
                <a:gd name="T66" fmla="*/ 119 w 860"/>
                <a:gd name="T67" fmla="*/ 3 h 297"/>
                <a:gd name="T68" fmla="*/ 149 w 860"/>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0" h="297">
                  <a:moveTo>
                    <a:pt x="149" y="0"/>
                  </a:moveTo>
                  <a:lnTo>
                    <a:pt x="711" y="0"/>
                  </a:lnTo>
                  <a:lnTo>
                    <a:pt x="741" y="3"/>
                  </a:lnTo>
                  <a:lnTo>
                    <a:pt x="769" y="11"/>
                  </a:lnTo>
                  <a:lnTo>
                    <a:pt x="795" y="26"/>
                  </a:lnTo>
                  <a:lnTo>
                    <a:pt x="817" y="43"/>
                  </a:lnTo>
                  <a:lnTo>
                    <a:pt x="835" y="66"/>
                  </a:lnTo>
                  <a:lnTo>
                    <a:pt x="849" y="90"/>
                  </a:lnTo>
                  <a:lnTo>
                    <a:pt x="857" y="118"/>
                  </a:lnTo>
                  <a:lnTo>
                    <a:pt x="860" y="149"/>
                  </a:lnTo>
                  <a:lnTo>
                    <a:pt x="857" y="179"/>
                  </a:lnTo>
                  <a:lnTo>
                    <a:pt x="849" y="207"/>
                  </a:lnTo>
                  <a:lnTo>
                    <a:pt x="835" y="231"/>
                  </a:lnTo>
                  <a:lnTo>
                    <a:pt x="817" y="254"/>
                  </a:lnTo>
                  <a:lnTo>
                    <a:pt x="795" y="271"/>
                  </a:lnTo>
                  <a:lnTo>
                    <a:pt x="769" y="286"/>
                  </a:lnTo>
                  <a:lnTo>
                    <a:pt x="741" y="294"/>
                  </a:lnTo>
                  <a:lnTo>
                    <a:pt x="711" y="297"/>
                  </a:lnTo>
                  <a:lnTo>
                    <a:pt x="149" y="297"/>
                  </a:lnTo>
                  <a:lnTo>
                    <a:pt x="119" y="294"/>
                  </a:lnTo>
                  <a:lnTo>
                    <a:pt x="91" y="286"/>
                  </a:lnTo>
                  <a:lnTo>
                    <a:pt x="65" y="271"/>
                  </a:lnTo>
                  <a:lnTo>
                    <a:pt x="44" y="254"/>
                  </a:lnTo>
                  <a:lnTo>
                    <a:pt x="25" y="231"/>
                  </a:lnTo>
                  <a:lnTo>
                    <a:pt x="11" y="207"/>
                  </a:lnTo>
                  <a:lnTo>
                    <a:pt x="3" y="179"/>
                  </a:lnTo>
                  <a:lnTo>
                    <a:pt x="0" y="149"/>
                  </a:lnTo>
                  <a:lnTo>
                    <a:pt x="3" y="118"/>
                  </a:lnTo>
                  <a:lnTo>
                    <a:pt x="11" y="90"/>
                  </a:lnTo>
                  <a:lnTo>
                    <a:pt x="25" y="66"/>
                  </a:lnTo>
                  <a:lnTo>
                    <a:pt x="44" y="43"/>
                  </a:lnTo>
                  <a:lnTo>
                    <a:pt x="65" y="26"/>
                  </a:lnTo>
                  <a:lnTo>
                    <a:pt x="91" y="11"/>
                  </a:lnTo>
                  <a:lnTo>
                    <a:pt x="119" y="3"/>
                  </a:lnTo>
                  <a:lnTo>
                    <a:pt x="149"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19" name="深度视觉·原创设计 https://www.docer.com/works?userid=22383862"/>
            <p:cNvSpPr/>
            <p:nvPr/>
          </p:nvSpPr>
          <p:spPr bwMode="auto">
            <a:xfrm>
              <a:off x="9876" y="-1946"/>
              <a:ext cx="636" cy="817"/>
            </a:xfrm>
            <a:custGeom>
              <a:avLst/>
              <a:gdLst>
                <a:gd name="T0" fmla="*/ 150 w 2545"/>
                <a:gd name="T1" fmla="*/ 0 h 3271"/>
                <a:gd name="T2" fmla="*/ 2395 w 2545"/>
                <a:gd name="T3" fmla="*/ 0 h 3271"/>
                <a:gd name="T4" fmla="*/ 2425 w 2545"/>
                <a:gd name="T5" fmla="*/ 3 h 3271"/>
                <a:gd name="T6" fmla="*/ 2453 w 2545"/>
                <a:gd name="T7" fmla="*/ 11 h 3271"/>
                <a:gd name="T8" fmla="*/ 2479 w 2545"/>
                <a:gd name="T9" fmla="*/ 26 h 3271"/>
                <a:gd name="T10" fmla="*/ 2501 w 2545"/>
                <a:gd name="T11" fmla="*/ 43 h 3271"/>
                <a:gd name="T12" fmla="*/ 2520 w 2545"/>
                <a:gd name="T13" fmla="*/ 66 h 3271"/>
                <a:gd name="T14" fmla="*/ 2533 w 2545"/>
                <a:gd name="T15" fmla="*/ 90 h 3271"/>
                <a:gd name="T16" fmla="*/ 2542 w 2545"/>
                <a:gd name="T17" fmla="*/ 118 h 3271"/>
                <a:gd name="T18" fmla="*/ 2545 w 2545"/>
                <a:gd name="T19" fmla="*/ 148 h 3271"/>
                <a:gd name="T20" fmla="*/ 2545 w 2545"/>
                <a:gd name="T21" fmla="*/ 369 h 3271"/>
                <a:gd name="T22" fmla="*/ 2246 w 2545"/>
                <a:gd name="T23" fmla="*/ 885 h 3271"/>
                <a:gd name="T24" fmla="*/ 2246 w 2545"/>
                <a:gd name="T25" fmla="*/ 297 h 3271"/>
                <a:gd name="T26" fmla="*/ 300 w 2545"/>
                <a:gd name="T27" fmla="*/ 297 h 3271"/>
                <a:gd name="T28" fmla="*/ 300 w 2545"/>
                <a:gd name="T29" fmla="*/ 2973 h 3271"/>
                <a:gd name="T30" fmla="*/ 2246 w 2545"/>
                <a:gd name="T31" fmla="*/ 2973 h 3271"/>
                <a:gd name="T32" fmla="*/ 2246 w 2545"/>
                <a:gd name="T33" fmla="*/ 2603 h 3271"/>
                <a:gd name="T34" fmla="*/ 2403 w 2545"/>
                <a:gd name="T35" fmla="*/ 2500 h 3271"/>
                <a:gd name="T36" fmla="*/ 2430 w 2545"/>
                <a:gd name="T37" fmla="*/ 2478 h 3271"/>
                <a:gd name="T38" fmla="*/ 2454 w 2545"/>
                <a:gd name="T39" fmla="*/ 2453 h 3271"/>
                <a:gd name="T40" fmla="*/ 2474 w 2545"/>
                <a:gd name="T41" fmla="*/ 2425 h 3271"/>
                <a:gd name="T42" fmla="*/ 2545 w 2545"/>
                <a:gd name="T43" fmla="*/ 2302 h 3271"/>
                <a:gd name="T44" fmla="*/ 2545 w 2545"/>
                <a:gd name="T45" fmla="*/ 3122 h 3271"/>
                <a:gd name="T46" fmla="*/ 2542 w 2545"/>
                <a:gd name="T47" fmla="*/ 3151 h 3271"/>
                <a:gd name="T48" fmla="*/ 2533 w 2545"/>
                <a:gd name="T49" fmla="*/ 3179 h 3271"/>
                <a:gd name="T50" fmla="*/ 2520 w 2545"/>
                <a:gd name="T51" fmla="*/ 3205 h 3271"/>
                <a:gd name="T52" fmla="*/ 2501 w 2545"/>
                <a:gd name="T53" fmla="*/ 3226 h 3271"/>
                <a:gd name="T54" fmla="*/ 2479 w 2545"/>
                <a:gd name="T55" fmla="*/ 3245 h 3271"/>
                <a:gd name="T56" fmla="*/ 2453 w 2545"/>
                <a:gd name="T57" fmla="*/ 3258 h 3271"/>
                <a:gd name="T58" fmla="*/ 2425 w 2545"/>
                <a:gd name="T59" fmla="*/ 3268 h 3271"/>
                <a:gd name="T60" fmla="*/ 2395 w 2545"/>
                <a:gd name="T61" fmla="*/ 3271 h 3271"/>
                <a:gd name="T62" fmla="*/ 150 w 2545"/>
                <a:gd name="T63" fmla="*/ 3271 h 3271"/>
                <a:gd name="T64" fmla="*/ 120 w 2545"/>
                <a:gd name="T65" fmla="*/ 3268 h 3271"/>
                <a:gd name="T66" fmla="*/ 92 w 2545"/>
                <a:gd name="T67" fmla="*/ 3258 h 3271"/>
                <a:gd name="T68" fmla="*/ 66 w 2545"/>
                <a:gd name="T69" fmla="*/ 3245 h 3271"/>
                <a:gd name="T70" fmla="*/ 44 w 2545"/>
                <a:gd name="T71" fmla="*/ 3226 h 3271"/>
                <a:gd name="T72" fmla="*/ 26 w 2545"/>
                <a:gd name="T73" fmla="*/ 3205 h 3271"/>
                <a:gd name="T74" fmla="*/ 12 w 2545"/>
                <a:gd name="T75" fmla="*/ 3179 h 3271"/>
                <a:gd name="T76" fmla="*/ 3 w 2545"/>
                <a:gd name="T77" fmla="*/ 3151 h 3271"/>
                <a:gd name="T78" fmla="*/ 0 w 2545"/>
                <a:gd name="T79" fmla="*/ 3122 h 3271"/>
                <a:gd name="T80" fmla="*/ 0 w 2545"/>
                <a:gd name="T81" fmla="*/ 148 h 3271"/>
                <a:gd name="T82" fmla="*/ 3 w 2545"/>
                <a:gd name="T83" fmla="*/ 118 h 3271"/>
                <a:gd name="T84" fmla="*/ 12 w 2545"/>
                <a:gd name="T85" fmla="*/ 90 h 3271"/>
                <a:gd name="T86" fmla="*/ 26 w 2545"/>
                <a:gd name="T87" fmla="*/ 66 h 3271"/>
                <a:gd name="T88" fmla="*/ 44 w 2545"/>
                <a:gd name="T89" fmla="*/ 43 h 3271"/>
                <a:gd name="T90" fmla="*/ 66 w 2545"/>
                <a:gd name="T91" fmla="*/ 26 h 3271"/>
                <a:gd name="T92" fmla="*/ 92 w 2545"/>
                <a:gd name="T93" fmla="*/ 11 h 3271"/>
                <a:gd name="T94" fmla="*/ 120 w 2545"/>
                <a:gd name="T95" fmla="*/ 3 h 3271"/>
                <a:gd name="T96" fmla="*/ 150 w 2545"/>
                <a:gd name="T97" fmla="*/ 0 h 3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45" h="3271">
                  <a:moveTo>
                    <a:pt x="150" y="0"/>
                  </a:moveTo>
                  <a:lnTo>
                    <a:pt x="2395" y="0"/>
                  </a:lnTo>
                  <a:lnTo>
                    <a:pt x="2425" y="3"/>
                  </a:lnTo>
                  <a:lnTo>
                    <a:pt x="2453" y="11"/>
                  </a:lnTo>
                  <a:lnTo>
                    <a:pt x="2479" y="26"/>
                  </a:lnTo>
                  <a:lnTo>
                    <a:pt x="2501" y="43"/>
                  </a:lnTo>
                  <a:lnTo>
                    <a:pt x="2520" y="66"/>
                  </a:lnTo>
                  <a:lnTo>
                    <a:pt x="2533" y="90"/>
                  </a:lnTo>
                  <a:lnTo>
                    <a:pt x="2542" y="118"/>
                  </a:lnTo>
                  <a:lnTo>
                    <a:pt x="2545" y="148"/>
                  </a:lnTo>
                  <a:lnTo>
                    <a:pt x="2545" y="369"/>
                  </a:lnTo>
                  <a:lnTo>
                    <a:pt x="2246" y="885"/>
                  </a:lnTo>
                  <a:lnTo>
                    <a:pt x="2246" y="297"/>
                  </a:lnTo>
                  <a:lnTo>
                    <a:pt x="300" y="297"/>
                  </a:lnTo>
                  <a:lnTo>
                    <a:pt x="300" y="2973"/>
                  </a:lnTo>
                  <a:lnTo>
                    <a:pt x="2246" y="2973"/>
                  </a:lnTo>
                  <a:lnTo>
                    <a:pt x="2246" y="2603"/>
                  </a:lnTo>
                  <a:lnTo>
                    <a:pt x="2403" y="2500"/>
                  </a:lnTo>
                  <a:lnTo>
                    <a:pt x="2430" y="2478"/>
                  </a:lnTo>
                  <a:lnTo>
                    <a:pt x="2454" y="2453"/>
                  </a:lnTo>
                  <a:lnTo>
                    <a:pt x="2474" y="2425"/>
                  </a:lnTo>
                  <a:lnTo>
                    <a:pt x="2545" y="2302"/>
                  </a:lnTo>
                  <a:lnTo>
                    <a:pt x="2545" y="3122"/>
                  </a:lnTo>
                  <a:lnTo>
                    <a:pt x="2542" y="3151"/>
                  </a:lnTo>
                  <a:lnTo>
                    <a:pt x="2533" y="3179"/>
                  </a:lnTo>
                  <a:lnTo>
                    <a:pt x="2520" y="3205"/>
                  </a:lnTo>
                  <a:lnTo>
                    <a:pt x="2501" y="3226"/>
                  </a:lnTo>
                  <a:lnTo>
                    <a:pt x="2479" y="3245"/>
                  </a:lnTo>
                  <a:lnTo>
                    <a:pt x="2453" y="3258"/>
                  </a:lnTo>
                  <a:lnTo>
                    <a:pt x="2425" y="3268"/>
                  </a:lnTo>
                  <a:lnTo>
                    <a:pt x="2395" y="3271"/>
                  </a:lnTo>
                  <a:lnTo>
                    <a:pt x="150" y="3271"/>
                  </a:lnTo>
                  <a:lnTo>
                    <a:pt x="120" y="3268"/>
                  </a:lnTo>
                  <a:lnTo>
                    <a:pt x="92" y="3258"/>
                  </a:lnTo>
                  <a:lnTo>
                    <a:pt x="66" y="3245"/>
                  </a:lnTo>
                  <a:lnTo>
                    <a:pt x="44" y="3226"/>
                  </a:lnTo>
                  <a:lnTo>
                    <a:pt x="26" y="3205"/>
                  </a:lnTo>
                  <a:lnTo>
                    <a:pt x="12" y="3179"/>
                  </a:lnTo>
                  <a:lnTo>
                    <a:pt x="3" y="3151"/>
                  </a:lnTo>
                  <a:lnTo>
                    <a:pt x="0" y="3122"/>
                  </a:lnTo>
                  <a:lnTo>
                    <a:pt x="0" y="148"/>
                  </a:lnTo>
                  <a:lnTo>
                    <a:pt x="3" y="118"/>
                  </a:lnTo>
                  <a:lnTo>
                    <a:pt x="12" y="90"/>
                  </a:lnTo>
                  <a:lnTo>
                    <a:pt x="26" y="66"/>
                  </a:lnTo>
                  <a:lnTo>
                    <a:pt x="44" y="43"/>
                  </a:lnTo>
                  <a:lnTo>
                    <a:pt x="66" y="26"/>
                  </a:lnTo>
                  <a:lnTo>
                    <a:pt x="92" y="11"/>
                  </a:lnTo>
                  <a:lnTo>
                    <a:pt x="120" y="3"/>
                  </a:lnTo>
                  <a:lnTo>
                    <a:pt x="150" y="0"/>
                  </a:lnTo>
                  <a:close/>
                </a:path>
              </a:pathLst>
            </a:custGeom>
            <a:grpFill/>
            <a:ln w="0">
              <a:noFill/>
              <a:prstDash val="solid"/>
              <a:round/>
            </a:ln>
          </p:spPr>
          <p:txBody>
            <a:bodyPr vert="horz" wrap="square" lIns="91440" tIns="45720" rIns="91440" bIns="45720" numCol="1" anchor="t" anchorCtr="0" compatLnSpc="1"/>
            <a:lstStyle/>
            <a:p>
              <a:pPr algn="r"/>
              <a:endParaRPr lang="en-US" dirty="0">
                <a:solidFill>
                  <a:schemeClr val="bg1"/>
                </a:solidFill>
              </a:endParaRPr>
            </a:p>
          </p:txBody>
        </p:sp>
        <p:sp>
          <p:nvSpPr>
            <p:cNvPr id="20" name="深度视觉·原创设计 https://www.docer.com/works?userid=22383862"/>
            <p:cNvSpPr>
              <a:spLocks noEditPoints="1"/>
            </p:cNvSpPr>
            <p:nvPr/>
          </p:nvSpPr>
          <p:spPr bwMode="auto">
            <a:xfrm>
              <a:off x="10305" y="-1855"/>
              <a:ext cx="393" cy="586"/>
            </a:xfrm>
            <a:custGeom>
              <a:avLst/>
              <a:gdLst>
                <a:gd name="T0" fmla="*/ 130 w 1574"/>
                <a:gd name="T1" fmla="*/ 1973 h 2342"/>
                <a:gd name="T2" fmla="*/ 221 w 1574"/>
                <a:gd name="T3" fmla="*/ 2017 h 2342"/>
                <a:gd name="T4" fmla="*/ 305 w 1574"/>
                <a:gd name="T5" fmla="*/ 2073 h 2342"/>
                <a:gd name="T6" fmla="*/ 434 w 1574"/>
                <a:gd name="T7" fmla="*/ 1957 h 2342"/>
                <a:gd name="T8" fmla="*/ 385 w 1574"/>
                <a:gd name="T9" fmla="*/ 1912 h 2342"/>
                <a:gd name="T10" fmla="*/ 311 w 1574"/>
                <a:gd name="T11" fmla="*/ 1861 h 2342"/>
                <a:gd name="T12" fmla="*/ 242 w 1574"/>
                <a:gd name="T13" fmla="*/ 1827 h 2342"/>
                <a:gd name="T14" fmla="*/ 186 w 1574"/>
                <a:gd name="T15" fmla="*/ 1808 h 2342"/>
                <a:gd name="T16" fmla="*/ 140 w 1574"/>
                <a:gd name="T17" fmla="*/ 1799 h 2342"/>
                <a:gd name="T18" fmla="*/ 1106 w 1574"/>
                <a:gd name="T19" fmla="*/ 0 h 2342"/>
                <a:gd name="T20" fmla="*/ 1161 w 1574"/>
                <a:gd name="T21" fmla="*/ 7 h 2342"/>
                <a:gd name="T22" fmla="*/ 1227 w 1574"/>
                <a:gd name="T23" fmla="*/ 25 h 2342"/>
                <a:gd name="T24" fmla="*/ 1305 w 1574"/>
                <a:gd name="T25" fmla="*/ 56 h 2342"/>
                <a:gd name="T26" fmla="*/ 1391 w 1574"/>
                <a:gd name="T27" fmla="*/ 107 h 2342"/>
                <a:gd name="T28" fmla="*/ 1462 w 1574"/>
                <a:gd name="T29" fmla="*/ 161 h 2342"/>
                <a:gd name="T30" fmla="*/ 1512 w 1574"/>
                <a:gd name="T31" fmla="*/ 213 h 2342"/>
                <a:gd name="T32" fmla="*/ 1544 w 1574"/>
                <a:gd name="T33" fmla="*/ 258 h 2342"/>
                <a:gd name="T34" fmla="*/ 1562 w 1574"/>
                <a:gd name="T35" fmla="*/ 294 h 2342"/>
                <a:gd name="T36" fmla="*/ 1571 w 1574"/>
                <a:gd name="T37" fmla="*/ 316 h 2342"/>
                <a:gd name="T38" fmla="*/ 1574 w 1574"/>
                <a:gd name="T39" fmla="*/ 340 h 2342"/>
                <a:gd name="T40" fmla="*/ 1563 w 1574"/>
                <a:gd name="T41" fmla="*/ 375 h 2342"/>
                <a:gd name="T42" fmla="*/ 618 w 1574"/>
                <a:gd name="T43" fmla="*/ 1998 h 2342"/>
                <a:gd name="T44" fmla="*/ 115 w 1574"/>
                <a:gd name="T45" fmla="*/ 2330 h 2342"/>
                <a:gd name="T46" fmla="*/ 77 w 1574"/>
                <a:gd name="T47" fmla="*/ 2342 h 2342"/>
                <a:gd name="T48" fmla="*/ 36 w 1574"/>
                <a:gd name="T49" fmla="*/ 2332 h 2342"/>
                <a:gd name="T50" fmla="*/ 13 w 1574"/>
                <a:gd name="T51" fmla="*/ 2311 h 2342"/>
                <a:gd name="T52" fmla="*/ 0 w 1574"/>
                <a:gd name="T53" fmla="*/ 2280 h 2342"/>
                <a:gd name="T54" fmla="*/ 34 w 1574"/>
                <a:gd name="T55" fmla="*/ 1683 h 2342"/>
                <a:gd name="T56" fmla="*/ 45 w 1574"/>
                <a:gd name="T57" fmla="*/ 1651 h 2342"/>
                <a:gd name="T58" fmla="*/ 991 w 1574"/>
                <a:gd name="T59" fmla="*/ 27 h 2342"/>
                <a:gd name="T60" fmla="*/ 1023 w 1574"/>
                <a:gd name="T61" fmla="*/ 7 h 2342"/>
                <a:gd name="T62" fmla="*/ 1036 w 1574"/>
                <a:gd name="T63" fmla="*/ 4 h 2342"/>
                <a:gd name="T64" fmla="*/ 1064 w 1574"/>
                <a:gd name="T65" fmla="*/ 0 h 2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74" h="2342">
                  <a:moveTo>
                    <a:pt x="140" y="1799"/>
                  </a:moveTo>
                  <a:lnTo>
                    <a:pt x="130" y="1973"/>
                  </a:lnTo>
                  <a:lnTo>
                    <a:pt x="175" y="1993"/>
                  </a:lnTo>
                  <a:lnTo>
                    <a:pt x="221" y="2017"/>
                  </a:lnTo>
                  <a:lnTo>
                    <a:pt x="264" y="2043"/>
                  </a:lnTo>
                  <a:lnTo>
                    <a:pt x="305" y="2073"/>
                  </a:lnTo>
                  <a:lnTo>
                    <a:pt x="451" y="1976"/>
                  </a:lnTo>
                  <a:lnTo>
                    <a:pt x="434" y="1957"/>
                  </a:lnTo>
                  <a:lnTo>
                    <a:pt x="412" y="1935"/>
                  </a:lnTo>
                  <a:lnTo>
                    <a:pt x="385" y="1912"/>
                  </a:lnTo>
                  <a:lnTo>
                    <a:pt x="351" y="1887"/>
                  </a:lnTo>
                  <a:lnTo>
                    <a:pt x="311" y="1861"/>
                  </a:lnTo>
                  <a:lnTo>
                    <a:pt x="276" y="1843"/>
                  </a:lnTo>
                  <a:lnTo>
                    <a:pt x="242" y="1827"/>
                  </a:lnTo>
                  <a:lnTo>
                    <a:pt x="212" y="1816"/>
                  </a:lnTo>
                  <a:lnTo>
                    <a:pt x="186" y="1808"/>
                  </a:lnTo>
                  <a:lnTo>
                    <a:pt x="162" y="1803"/>
                  </a:lnTo>
                  <a:lnTo>
                    <a:pt x="140" y="1799"/>
                  </a:lnTo>
                  <a:close/>
                  <a:moveTo>
                    <a:pt x="1083" y="0"/>
                  </a:moveTo>
                  <a:lnTo>
                    <a:pt x="1106" y="0"/>
                  </a:lnTo>
                  <a:lnTo>
                    <a:pt x="1132" y="2"/>
                  </a:lnTo>
                  <a:lnTo>
                    <a:pt x="1161" y="7"/>
                  </a:lnTo>
                  <a:lnTo>
                    <a:pt x="1192" y="14"/>
                  </a:lnTo>
                  <a:lnTo>
                    <a:pt x="1227" y="25"/>
                  </a:lnTo>
                  <a:lnTo>
                    <a:pt x="1264" y="39"/>
                  </a:lnTo>
                  <a:lnTo>
                    <a:pt x="1305" y="56"/>
                  </a:lnTo>
                  <a:lnTo>
                    <a:pt x="1347" y="80"/>
                  </a:lnTo>
                  <a:lnTo>
                    <a:pt x="1391" y="107"/>
                  </a:lnTo>
                  <a:lnTo>
                    <a:pt x="1430" y="135"/>
                  </a:lnTo>
                  <a:lnTo>
                    <a:pt x="1462" y="161"/>
                  </a:lnTo>
                  <a:lnTo>
                    <a:pt x="1489" y="188"/>
                  </a:lnTo>
                  <a:lnTo>
                    <a:pt x="1512" y="213"/>
                  </a:lnTo>
                  <a:lnTo>
                    <a:pt x="1529" y="236"/>
                  </a:lnTo>
                  <a:lnTo>
                    <a:pt x="1544" y="258"/>
                  </a:lnTo>
                  <a:lnTo>
                    <a:pt x="1554" y="277"/>
                  </a:lnTo>
                  <a:lnTo>
                    <a:pt x="1562" y="294"/>
                  </a:lnTo>
                  <a:lnTo>
                    <a:pt x="1567" y="307"/>
                  </a:lnTo>
                  <a:lnTo>
                    <a:pt x="1571" y="316"/>
                  </a:lnTo>
                  <a:lnTo>
                    <a:pt x="1572" y="322"/>
                  </a:lnTo>
                  <a:lnTo>
                    <a:pt x="1574" y="340"/>
                  </a:lnTo>
                  <a:lnTo>
                    <a:pt x="1571" y="359"/>
                  </a:lnTo>
                  <a:lnTo>
                    <a:pt x="1563" y="375"/>
                  </a:lnTo>
                  <a:lnTo>
                    <a:pt x="628" y="1985"/>
                  </a:lnTo>
                  <a:lnTo>
                    <a:pt x="618" y="1998"/>
                  </a:lnTo>
                  <a:lnTo>
                    <a:pt x="605" y="2009"/>
                  </a:lnTo>
                  <a:lnTo>
                    <a:pt x="115" y="2330"/>
                  </a:lnTo>
                  <a:lnTo>
                    <a:pt x="97" y="2339"/>
                  </a:lnTo>
                  <a:lnTo>
                    <a:pt x="77" y="2342"/>
                  </a:lnTo>
                  <a:lnTo>
                    <a:pt x="56" y="2340"/>
                  </a:lnTo>
                  <a:lnTo>
                    <a:pt x="36" y="2332"/>
                  </a:lnTo>
                  <a:lnTo>
                    <a:pt x="23" y="2323"/>
                  </a:lnTo>
                  <a:lnTo>
                    <a:pt x="13" y="2311"/>
                  </a:lnTo>
                  <a:lnTo>
                    <a:pt x="5" y="2296"/>
                  </a:lnTo>
                  <a:lnTo>
                    <a:pt x="0" y="2280"/>
                  </a:lnTo>
                  <a:lnTo>
                    <a:pt x="0" y="2263"/>
                  </a:lnTo>
                  <a:lnTo>
                    <a:pt x="34" y="1683"/>
                  </a:lnTo>
                  <a:lnTo>
                    <a:pt x="38" y="1666"/>
                  </a:lnTo>
                  <a:lnTo>
                    <a:pt x="45" y="1651"/>
                  </a:lnTo>
                  <a:lnTo>
                    <a:pt x="981" y="41"/>
                  </a:lnTo>
                  <a:lnTo>
                    <a:pt x="991" y="27"/>
                  </a:lnTo>
                  <a:lnTo>
                    <a:pt x="1005" y="15"/>
                  </a:lnTo>
                  <a:lnTo>
                    <a:pt x="1023" y="7"/>
                  </a:lnTo>
                  <a:lnTo>
                    <a:pt x="1027" y="6"/>
                  </a:lnTo>
                  <a:lnTo>
                    <a:pt x="1036" y="4"/>
                  </a:lnTo>
                  <a:lnTo>
                    <a:pt x="1049" y="2"/>
                  </a:lnTo>
                  <a:lnTo>
                    <a:pt x="1064" y="0"/>
                  </a:lnTo>
                  <a:lnTo>
                    <a:pt x="1083"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sp>
          <p:nvSpPr>
            <p:cNvPr id="21" name="深度视觉·原创设计 https://www.docer.com/works?userid=22383862"/>
            <p:cNvSpPr/>
            <p:nvPr/>
          </p:nvSpPr>
          <p:spPr bwMode="auto">
            <a:xfrm>
              <a:off x="9995" y="-1385"/>
              <a:ext cx="286" cy="146"/>
            </a:xfrm>
            <a:custGeom>
              <a:avLst/>
              <a:gdLst>
                <a:gd name="T0" fmla="*/ 551 w 1143"/>
                <a:gd name="T1" fmla="*/ 5 h 585"/>
                <a:gd name="T2" fmla="*/ 577 w 1143"/>
                <a:gd name="T3" fmla="*/ 28 h 585"/>
                <a:gd name="T4" fmla="*/ 585 w 1143"/>
                <a:gd name="T5" fmla="*/ 110 h 585"/>
                <a:gd name="T6" fmla="*/ 554 w 1143"/>
                <a:gd name="T7" fmla="*/ 197 h 585"/>
                <a:gd name="T8" fmla="*/ 563 w 1143"/>
                <a:gd name="T9" fmla="*/ 239 h 585"/>
                <a:gd name="T10" fmla="*/ 581 w 1143"/>
                <a:gd name="T11" fmla="*/ 267 h 585"/>
                <a:gd name="T12" fmla="*/ 631 w 1143"/>
                <a:gd name="T13" fmla="*/ 275 h 585"/>
                <a:gd name="T14" fmla="*/ 674 w 1143"/>
                <a:gd name="T15" fmla="*/ 319 h 585"/>
                <a:gd name="T16" fmla="*/ 685 w 1143"/>
                <a:gd name="T17" fmla="*/ 353 h 585"/>
                <a:gd name="T18" fmla="*/ 838 w 1143"/>
                <a:gd name="T19" fmla="*/ 347 h 585"/>
                <a:gd name="T20" fmla="*/ 986 w 1143"/>
                <a:gd name="T21" fmla="*/ 362 h 585"/>
                <a:gd name="T22" fmla="*/ 1106 w 1143"/>
                <a:gd name="T23" fmla="*/ 369 h 585"/>
                <a:gd name="T24" fmla="*/ 1137 w 1143"/>
                <a:gd name="T25" fmla="*/ 396 h 585"/>
                <a:gd name="T26" fmla="*/ 1142 w 1143"/>
                <a:gd name="T27" fmla="*/ 436 h 585"/>
                <a:gd name="T28" fmla="*/ 1119 w 1143"/>
                <a:gd name="T29" fmla="*/ 470 h 585"/>
                <a:gd name="T30" fmla="*/ 1055 w 1143"/>
                <a:gd name="T31" fmla="*/ 477 h 585"/>
                <a:gd name="T32" fmla="*/ 946 w 1143"/>
                <a:gd name="T33" fmla="*/ 461 h 585"/>
                <a:gd name="T34" fmla="*/ 834 w 1143"/>
                <a:gd name="T35" fmla="*/ 447 h 585"/>
                <a:gd name="T36" fmla="*/ 730 w 1143"/>
                <a:gd name="T37" fmla="*/ 456 h 585"/>
                <a:gd name="T38" fmla="*/ 672 w 1143"/>
                <a:gd name="T39" fmla="*/ 481 h 585"/>
                <a:gd name="T40" fmla="*/ 630 w 1143"/>
                <a:gd name="T41" fmla="*/ 486 h 585"/>
                <a:gd name="T42" fmla="*/ 596 w 1143"/>
                <a:gd name="T43" fmla="*/ 472 h 585"/>
                <a:gd name="T44" fmla="*/ 571 w 1143"/>
                <a:gd name="T45" fmla="*/ 449 h 585"/>
                <a:gd name="T46" fmla="*/ 565 w 1143"/>
                <a:gd name="T47" fmla="*/ 403 h 585"/>
                <a:gd name="T48" fmla="*/ 531 w 1143"/>
                <a:gd name="T49" fmla="*/ 452 h 585"/>
                <a:gd name="T50" fmla="*/ 490 w 1143"/>
                <a:gd name="T51" fmla="*/ 465 h 585"/>
                <a:gd name="T52" fmla="*/ 450 w 1143"/>
                <a:gd name="T53" fmla="*/ 451 h 585"/>
                <a:gd name="T54" fmla="*/ 435 w 1143"/>
                <a:gd name="T55" fmla="*/ 414 h 585"/>
                <a:gd name="T56" fmla="*/ 445 w 1143"/>
                <a:gd name="T57" fmla="*/ 385 h 585"/>
                <a:gd name="T58" fmla="*/ 454 w 1143"/>
                <a:gd name="T59" fmla="*/ 365 h 585"/>
                <a:gd name="T60" fmla="*/ 417 w 1143"/>
                <a:gd name="T61" fmla="*/ 400 h 585"/>
                <a:gd name="T62" fmla="*/ 375 w 1143"/>
                <a:gd name="T63" fmla="*/ 423 h 585"/>
                <a:gd name="T64" fmla="*/ 331 w 1143"/>
                <a:gd name="T65" fmla="*/ 412 h 585"/>
                <a:gd name="T66" fmla="*/ 311 w 1143"/>
                <a:gd name="T67" fmla="*/ 375 h 585"/>
                <a:gd name="T68" fmla="*/ 360 w 1143"/>
                <a:gd name="T69" fmla="*/ 285 h 585"/>
                <a:gd name="T70" fmla="*/ 250 w 1143"/>
                <a:gd name="T71" fmla="*/ 388 h 585"/>
                <a:gd name="T72" fmla="*/ 95 w 1143"/>
                <a:gd name="T73" fmla="*/ 574 h 585"/>
                <a:gd name="T74" fmla="*/ 49 w 1143"/>
                <a:gd name="T75" fmla="*/ 584 h 585"/>
                <a:gd name="T76" fmla="*/ 9 w 1143"/>
                <a:gd name="T77" fmla="*/ 562 h 585"/>
                <a:gd name="T78" fmla="*/ 2 w 1143"/>
                <a:gd name="T79" fmla="*/ 521 h 585"/>
                <a:gd name="T80" fmla="*/ 137 w 1143"/>
                <a:gd name="T81" fmla="*/ 347 h 585"/>
                <a:gd name="T82" fmla="*/ 341 w 1143"/>
                <a:gd name="T83" fmla="*/ 122 h 585"/>
                <a:gd name="T84" fmla="*/ 395 w 1143"/>
                <a:gd name="T85" fmla="*/ 70 h 585"/>
                <a:gd name="T86" fmla="*/ 458 w 1143"/>
                <a:gd name="T87" fmla="*/ 20 h 585"/>
                <a:gd name="T88" fmla="*/ 528 w 1143"/>
                <a:gd name="T89" fmla="*/ 0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3" h="585">
                  <a:moveTo>
                    <a:pt x="528" y="0"/>
                  </a:moveTo>
                  <a:lnTo>
                    <a:pt x="539" y="2"/>
                  </a:lnTo>
                  <a:lnTo>
                    <a:pt x="551" y="5"/>
                  </a:lnTo>
                  <a:lnTo>
                    <a:pt x="561" y="10"/>
                  </a:lnTo>
                  <a:lnTo>
                    <a:pt x="571" y="18"/>
                  </a:lnTo>
                  <a:lnTo>
                    <a:pt x="577" y="28"/>
                  </a:lnTo>
                  <a:lnTo>
                    <a:pt x="585" y="53"/>
                  </a:lnTo>
                  <a:lnTo>
                    <a:pt x="587" y="81"/>
                  </a:lnTo>
                  <a:lnTo>
                    <a:pt x="585" y="110"/>
                  </a:lnTo>
                  <a:lnTo>
                    <a:pt x="578" y="139"/>
                  </a:lnTo>
                  <a:lnTo>
                    <a:pt x="567" y="168"/>
                  </a:lnTo>
                  <a:lnTo>
                    <a:pt x="554" y="197"/>
                  </a:lnTo>
                  <a:lnTo>
                    <a:pt x="537" y="227"/>
                  </a:lnTo>
                  <a:lnTo>
                    <a:pt x="551" y="232"/>
                  </a:lnTo>
                  <a:lnTo>
                    <a:pt x="563" y="239"/>
                  </a:lnTo>
                  <a:lnTo>
                    <a:pt x="573" y="252"/>
                  </a:lnTo>
                  <a:lnTo>
                    <a:pt x="577" y="260"/>
                  </a:lnTo>
                  <a:lnTo>
                    <a:pt x="581" y="267"/>
                  </a:lnTo>
                  <a:lnTo>
                    <a:pt x="597" y="266"/>
                  </a:lnTo>
                  <a:lnTo>
                    <a:pt x="614" y="269"/>
                  </a:lnTo>
                  <a:lnTo>
                    <a:pt x="631" y="275"/>
                  </a:lnTo>
                  <a:lnTo>
                    <a:pt x="646" y="286"/>
                  </a:lnTo>
                  <a:lnTo>
                    <a:pt x="661" y="300"/>
                  </a:lnTo>
                  <a:lnTo>
                    <a:pt x="674" y="319"/>
                  </a:lnTo>
                  <a:lnTo>
                    <a:pt x="681" y="334"/>
                  </a:lnTo>
                  <a:lnTo>
                    <a:pt x="684" y="345"/>
                  </a:lnTo>
                  <a:lnTo>
                    <a:pt x="685" y="353"/>
                  </a:lnTo>
                  <a:lnTo>
                    <a:pt x="738" y="347"/>
                  </a:lnTo>
                  <a:lnTo>
                    <a:pt x="789" y="346"/>
                  </a:lnTo>
                  <a:lnTo>
                    <a:pt x="838" y="347"/>
                  </a:lnTo>
                  <a:lnTo>
                    <a:pt x="887" y="351"/>
                  </a:lnTo>
                  <a:lnTo>
                    <a:pt x="936" y="356"/>
                  </a:lnTo>
                  <a:lnTo>
                    <a:pt x="986" y="362"/>
                  </a:lnTo>
                  <a:lnTo>
                    <a:pt x="1036" y="365"/>
                  </a:lnTo>
                  <a:lnTo>
                    <a:pt x="1089" y="367"/>
                  </a:lnTo>
                  <a:lnTo>
                    <a:pt x="1106" y="369"/>
                  </a:lnTo>
                  <a:lnTo>
                    <a:pt x="1119" y="375"/>
                  </a:lnTo>
                  <a:lnTo>
                    <a:pt x="1130" y="384"/>
                  </a:lnTo>
                  <a:lnTo>
                    <a:pt x="1137" y="396"/>
                  </a:lnTo>
                  <a:lnTo>
                    <a:pt x="1142" y="408"/>
                  </a:lnTo>
                  <a:lnTo>
                    <a:pt x="1143" y="422"/>
                  </a:lnTo>
                  <a:lnTo>
                    <a:pt x="1142" y="436"/>
                  </a:lnTo>
                  <a:lnTo>
                    <a:pt x="1137" y="449"/>
                  </a:lnTo>
                  <a:lnTo>
                    <a:pt x="1130" y="460"/>
                  </a:lnTo>
                  <a:lnTo>
                    <a:pt x="1119" y="470"/>
                  </a:lnTo>
                  <a:lnTo>
                    <a:pt x="1106" y="476"/>
                  </a:lnTo>
                  <a:lnTo>
                    <a:pt x="1089" y="478"/>
                  </a:lnTo>
                  <a:lnTo>
                    <a:pt x="1055" y="477"/>
                  </a:lnTo>
                  <a:lnTo>
                    <a:pt x="1020" y="473"/>
                  </a:lnTo>
                  <a:lnTo>
                    <a:pt x="983" y="467"/>
                  </a:lnTo>
                  <a:lnTo>
                    <a:pt x="946" y="461"/>
                  </a:lnTo>
                  <a:lnTo>
                    <a:pt x="909" y="455"/>
                  </a:lnTo>
                  <a:lnTo>
                    <a:pt x="872" y="450"/>
                  </a:lnTo>
                  <a:lnTo>
                    <a:pt x="834" y="447"/>
                  </a:lnTo>
                  <a:lnTo>
                    <a:pt x="798" y="446"/>
                  </a:lnTo>
                  <a:lnTo>
                    <a:pt x="763" y="449"/>
                  </a:lnTo>
                  <a:lnTo>
                    <a:pt x="730" y="456"/>
                  </a:lnTo>
                  <a:lnTo>
                    <a:pt x="698" y="469"/>
                  </a:lnTo>
                  <a:lnTo>
                    <a:pt x="685" y="475"/>
                  </a:lnTo>
                  <a:lnTo>
                    <a:pt x="672" y="481"/>
                  </a:lnTo>
                  <a:lnTo>
                    <a:pt x="657" y="486"/>
                  </a:lnTo>
                  <a:lnTo>
                    <a:pt x="644" y="488"/>
                  </a:lnTo>
                  <a:lnTo>
                    <a:pt x="630" y="486"/>
                  </a:lnTo>
                  <a:lnTo>
                    <a:pt x="619" y="482"/>
                  </a:lnTo>
                  <a:lnTo>
                    <a:pt x="608" y="477"/>
                  </a:lnTo>
                  <a:lnTo>
                    <a:pt x="596" y="472"/>
                  </a:lnTo>
                  <a:lnTo>
                    <a:pt x="586" y="465"/>
                  </a:lnTo>
                  <a:lnTo>
                    <a:pt x="578" y="458"/>
                  </a:lnTo>
                  <a:lnTo>
                    <a:pt x="571" y="449"/>
                  </a:lnTo>
                  <a:lnTo>
                    <a:pt x="566" y="437"/>
                  </a:lnTo>
                  <a:lnTo>
                    <a:pt x="565" y="418"/>
                  </a:lnTo>
                  <a:lnTo>
                    <a:pt x="565" y="403"/>
                  </a:lnTo>
                  <a:lnTo>
                    <a:pt x="554" y="422"/>
                  </a:lnTo>
                  <a:lnTo>
                    <a:pt x="542" y="441"/>
                  </a:lnTo>
                  <a:lnTo>
                    <a:pt x="531" y="452"/>
                  </a:lnTo>
                  <a:lnTo>
                    <a:pt x="519" y="460"/>
                  </a:lnTo>
                  <a:lnTo>
                    <a:pt x="504" y="464"/>
                  </a:lnTo>
                  <a:lnTo>
                    <a:pt x="490" y="465"/>
                  </a:lnTo>
                  <a:lnTo>
                    <a:pt x="475" y="463"/>
                  </a:lnTo>
                  <a:lnTo>
                    <a:pt x="462" y="458"/>
                  </a:lnTo>
                  <a:lnTo>
                    <a:pt x="450" y="451"/>
                  </a:lnTo>
                  <a:lnTo>
                    <a:pt x="441" y="441"/>
                  </a:lnTo>
                  <a:lnTo>
                    <a:pt x="436" y="428"/>
                  </a:lnTo>
                  <a:lnTo>
                    <a:pt x="435" y="414"/>
                  </a:lnTo>
                  <a:lnTo>
                    <a:pt x="439" y="398"/>
                  </a:lnTo>
                  <a:lnTo>
                    <a:pt x="442" y="391"/>
                  </a:lnTo>
                  <a:lnTo>
                    <a:pt x="445" y="385"/>
                  </a:lnTo>
                  <a:lnTo>
                    <a:pt x="445" y="385"/>
                  </a:lnTo>
                  <a:lnTo>
                    <a:pt x="444" y="385"/>
                  </a:lnTo>
                  <a:lnTo>
                    <a:pt x="454" y="365"/>
                  </a:lnTo>
                  <a:lnTo>
                    <a:pt x="440" y="374"/>
                  </a:lnTo>
                  <a:lnTo>
                    <a:pt x="428" y="385"/>
                  </a:lnTo>
                  <a:lnTo>
                    <a:pt x="417" y="400"/>
                  </a:lnTo>
                  <a:lnTo>
                    <a:pt x="405" y="412"/>
                  </a:lnTo>
                  <a:lnTo>
                    <a:pt x="390" y="420"/>
                  </a:lnTo>
                  <a:lnTo>
                    <a:pt x="375" y="423"/>
                  </a:lnTo>
                  <a:lnTo>
                    <a:pt x="359" y="423"/>
                  </a:lnTo>
                  <a:lnTo>
                    <a:pt x="345" y="419"/>
                  </a:lnTo>
                  <a:lnTo>
                    <a:pt x="331" y="412"/>
                  </a:lnTo>
                  <a:lnTo>
                    <a:pt x="321" y="402"/>
                  </a:lnTo>
                  <a:lnTo>
                    <a:pt x="314" y="389"/>
                  </a:lnTo>
                  <a:lnTo>
                    <a:pt x="311" y="375"/>
                  </a:lnTo>
                  <a:lnTo>
                    <a:pt x="313" y="360"/>
                  </a:lnTo>
                  <a:lnTo>
                    <a:pt x="320" y="343"/>
                  </a:lnTo>
                  <a:lnTo>
                    <a:pt x="360" y="285"/>
                  </a:lnTo>
                  <a:lnTo>
                    <a:pt x="400" y="224"/>
                  </a:lnTo>
                  <a:lnTo>
                    <a:pt x="323" y="305"/>
                  </a:lnTo>
                  <a:lnTo>
                    <a:pt x="250" y="388"/>
                  </a:lnTo>
                  <a:lnTo>
                    <a:pt x="177" y="475"/>
                  </a:lnTo>
                  <a:lnTo>
                    <a:pt x="108" y="562"/>
                  </a:lnTo>
                  <a:lnTo>
                    <a:pt x="95" y="574"/>
                  </a:lnTo>
                  <a:lnTo>
                    <a:pt x="80" y="582"/>
                  </a:lnTo>
                  <a:lnTo>
                    <a:pt x="64" y="585"/>
                  </a:lnTo>
                  <a:lnTo>
                    <a:pt x="49" y="584"/>
                  </a:lnTo>
                  <a:lnTo>
                    <a:pt x="33" y="580"/>
                  </a:lnTo>
                  <a:lnTo>
                    <a:pt x="21" y="572"/>
                  </a:lnTo>
                  <a:lnTo>
                    <a:pt x="9" y="562"/>
                  </a:lnTo>
                  <a:lnTo>
                    <a:pt x="2" y="550"/>
                  </a:lnTo>
                  <a:lnTo>
                    <a:pt x="0" y="535"/>
                  </a:lnTo>
                  <a:lnTo>
                    <a:pt x="2" y="521"/>
                  </a:lnTo>
                  <a:lnTo>
                    <a:pt x="12" y="506"/>
                  </a:lnTo>
                  <a:lnTo>
                    <a:pt x="74" y="426"/>
                  </a:lnTo>
                  <a:lnTo>
                    <a:pt x="137" y="347"/>
                  </a:lnTo>
                  <a:lnTo>
                    <a:pt x="202" y="270"/>
                  </a:lnTo>
                  <a:lnTo>
                    <a:pt x="270" y="194"/>
                  </a:lnTo>
                  <a:lnTo>
                    <a:pt x="341" y="122"/>
                  </a:lnTo>
                  <a:lnTo>
                    <a:pt x="357" y="106"/>
                  </a:lnTo>
                  <a:lnTo>
                    <a:pt x="376" y="88"/>
                  </a:lnTo>
                  <a:lnTo>
                    <a:pt x="395" y="70"/>
                  </a:lnTo>
                  <a:lnTo>
                    <a:pt x="414" y="51"/>
                  </a:lnTo>
                  <a:lnTo>
                    <a:pt x="435" y="35"/>
                  </a:lnTo>
                  <a:lnTo>
                    <a:pt x="458" y="20"/>
                  </a:lnTo>
                  <a:lnTo>
                    <a:pt x="480" y="9"/>
                  </a:lnTo>
                  <a:lnTo>
                    <a:pt x="504" y="2"/>
                  </a:lnTo>
                  <a:lnTo>
                    <a:pt x="528" y="0"/>
                  </a:lnTo>
                  <a:close/>
                </a:path>
              </a:pathLst>
            </a:custGeom>
            <a:grpFill/>
            <a:ln w="0">
              <a:noFill/>
              <a:prstDash val="solid"/>
              <a:round/>
            </a:ln>
          </p:spPr>
          <p:txBody>
            <a:bodyPr vert="horz" wrap="square" lIns="91440" tIns="45720" rIns="91440" bIns="45720" numCol="1" anchor="t" anchorCtr="0" compatLnSpc="1"/>
            <a:lstStyle/>
            <a:p>
              <a:pPr algn="r"/>
              <a:endParaRPr lang="en-US">
                <a:solidFill>
                  <a:schemeClr val="bg1"/>
                </a:solidFill>
              </a:endParaRPr>
            </a:p>
          </p:txBody>
        </p:sp>
      </p:grpSp>
      <p:sp>
        <p:nvSpPr>
          <p:cNvPr id="28" name="深度视觉·原创设计 https://www.docer.com/works?userid=22383862"/>
          <p:cNvSpPr txBox="1"/>
          <p:nvPr/>
        </p:nvSpPr>
        <p:spPr>
          <a:xfrm>
            <a:off x="3333056" y="1358967"/>
            <a:ext cx="5466080" cy="583565"/>
          </a:xfrm>
          <a:prstGeom prst="rect">
            <a:avLst/>
          </a:prstGeom>
          <a:noFill/>
        </p:spPr>
        <p:txBody>
          <a:bodyPr wrap="none" rtlCol="0">
            <a:spAutoFit/>
          </a:bodyPr>
          <a:lstStyle/>
          <a:p>
            <a:pPr algn="ctr"/>
            <a:r>
              <a:rPr lang="zh-CN" altLang="en-US" sz="3200" dirty="0">
                <a:solidFill>
                  <a:schemeClr val="tx1">
                    <a:lumMod val="75000"/>
                    <a:lumOff val="25000"/>
                  </a:schemeClr>
                </a:solidFill>
                <a:latin typeface="Source Han Sans SC" panose="020B0500000000000000" pitchFamily="34" charset="-128"/>
                <a:ea typeface="Source Han Sans SC" panose="020B0500000000000000" pitchFamily="34" charset="-128"/>
              </a:rPr>
              <a:t>采用了一学期以来的学习</a:t>
            </a:r>
            <a:r>
              <a:rPr lang="zh-CN" altLang="en-US" sz="3200" dirty="0">
                <a:solidFill>
                  <a:schemeClr val="tx1">
                    <a:lumMod val="75000"/>
                    <a:lumOff val="25000"/>
                  </a:schemeClr>
                </a:solidFill>
                <a:latin typeface="Source Han Sans SC" panose="020B0500000000000000" pitchFamily="34" charset="-128"/>
                <a:ea typeface="Source Han Sans SC" panose="020B0500000000000000" pitchFamily="34" charset="-128"/>
              </a:rPr>
              <a:t>知识</a:t>
            </a:r>
            <a:endParaRPr lang="zh-CN" altLang="en-US" sz="3200" dirty="0">
              <a:solidFill>
                <a:schemeClr val="tx1">
                  <a:lumMod val="75000"/>
                  <a:lumOff val="25000"/>
                </a:schemeClr>
              </a:solidFill>
              <a:latin typeface="Source Han Sans SC" panose="020B0500000000000000" pitchFamily="34" charset="-128"/>
              <a:ea typeface="Source Han Sans SC" panose="020B0500000000000000" pitchFamily="34" charset="-128"/>
            </a:endParaRPr>
          </a:p>
        </p:txBody>
      </p:sp>
      <p:sp>
        <p:nvSpPr>
          <p:cNvPr id="29" name="深度视觉·原创设计 https://www.docer.com/works?userid=22383862"/>
          <p:cNvSpPr txBox="1"/>
          <p:nvPr/>
        </p:nvSpPr>
        <p:spPr>
          <a:xfrm>
            <a:off x="4520491" y="924697"/>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a:solidFill>
                  <a:schemeClr val="accent1"/>
                </a:solidFill>
                <a:latin typeface="Source Han Sans SC" panose="020B0500000000000000" pitchFamily="34" charset="-128"/>
                <a:ea typeface="Source Han Sans SC" panose="020B0500000000000000" pitchFamily="34" charset="-128"/>
                <a:cs typeface="Lato"/>
                <a:sym typeface="Lato"/>
              </a:rPr>
              <a:t>YOUR TITLE HERE</a:t>
            </a:r>
            <a:endParaRPr sz="2400" b="0" i="0" u="none" strike="noStrike" cap="none">
              <a:solidFill>
                <a:schemeClr val="accent1"/>
              </a:solidFill>
              <a:latin typeface="Source Han Sans SC" panose="020B0500000000000000" pitchFamily="34" charset="-128"/>
              <a:ea typeface="Source Han Sans SC" panose="020B0500000000000000" pitchFamily="34" charset="-128"/>
              <a:cs typeface="Lato"/>
              <a:sym typeface="Lato"/>
            </a:endParaRPr>
          </a:p>
        </p:txBody>
      </p:sp>
      <p:sp>
        <p:nvSpPr>
          <p:cNvPr id="30" name="深度视觉·原创设计 https://www.docer.com/works?userid=22383862"/>
          <p:cNvSpPr/>
          <p:nvPr/>
        </p:nvSpPr>
        <p:spPr>
          <a:xfrm>
            <a:off x="1588107" y="4691235"/>
            <a:ext cx="2009488" cy="1373505"/>
          </a:xfrm>
          <a:prstGeom prst="rect">
            <a:avLst/>
          </a:prstGeom>
        </p:spPr>
        <p:txBody>
          <a:bodyPr wrap="square">
            <a:spAutoFit/>
          </a:bodyPr>
          <a:lstStyle/>
          <a:p>
            <a:pPr lvl="0" algn="ctr">
              <a:lnSpc>
                <a:spcPts val="2000"/>
              </a:lnSpc>
              <a:defRPr/>
            </a:pP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将课堂中学到的知识应用在期末考核中，也是一种成就感，慢慢将网页实现出来，这离不开老师的教导</a:t>
            </a: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呀！</a:t>
            </a:r>
            <a:endPar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1" name="深度视觉·原创设计 https://www.docer.com/works?userid=22383862"/>
          <p:cNvSpPr/>
          <p:nvPr/>
        </p:nvSpPr>
        <p:spPr>
          <a:xfrm>
            <a:off x="2046577" y="4354050"/>
            <a:ext cx="1092141" cy="33718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课堂</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知识</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
        <p:nvSpPr>
          <p:cNvPr id="32" name="深度视觉·原创设计 https://www.docer.com/works?userid=22383862"/>
          <p:cNvSpPr/>
          <p:nvPr/>
        </p:nvSpPr>
        <p:spPr>
          <a:xfrm>
            <a:off x="5091256" y="4691235"/>
            <a:ext cx="2009488" cy="603885"/>
          </a:xfrm>
          <a:prstGeom prst="rect">
            <a:avLst/>
          </a:prstGeom>
        </p:spPr>
        <p:txBody>
          <a:bodyPr wrap="square">
            <a:spAutoFit/>
          </a:bodyPr>
          <a:lstStyle/>
          <a:p>
            <a:pPr lvl="0" algn="ctr">
              <a:lnSpc>
                <a:spcPts val="2000"/>
              </a:lnSpc>
              <a:defRPr/>
            </a:pP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将自己的日常生活同专业结合起来也是一种</a:t>
            </a: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锻炼！</a:t>
            </a:r>
            <a:endPar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3" name="深度视觉·原创设计 https://www.docer.com/works?userid=22383862"/>
          <p:cNvSpPr/>
          <p:nvPr/>
        </p:nvSpPr>
        <p:spPr>
          <a:xfrm>
            <a:off x="5549726" y="4354050"/>
            <a:ext cx="1092141" cy="33718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生活启示</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
        <p:nvSpPr>
          <p:cNvPr id="34" name="深度视觉·原创设计 https://www.docer.com/works?userid=22383862"/>
          <p:cNvSpPr/>
          <p:nvPr/>
        </p:nvSpPr>
        <p:spPr>
          <a:xfrm>
            <a:off x="8594405" y="4691235"/>
            <a:ext cx="2009488" cy="1886585"/>
          </a:xfrm>
          <a:prstGeom prst="rect">
            <a:avLst/>
          </a:prstGeom>
        </p:spPr>
        <p:txBody>
          <a:bodyPr wrap="square">
            <a:spAutoFit/>
          </a:bodyPr>
          <a:lstStyle/>
          <a:p>
            <a:pPr lvl="0" algn="ctr">
              <a:lnSpc>
                <a:spcPts val="2000"/>
              </a:lnSpc>
              <a:defRPr/>
            </a:pP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借鉴了优秀作品总结出经验并运用到实际当中，总的来说期末网页设计考核作品仍有许多不足，如信息不全，网页设计图片仍有不美观的地方，但还是会继续努力</a:t>
            </a: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哒！</a:t>
            </a:r>
            <a:endPar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5" name="深度视觉·原创设计 https://www.docer.com/works?userid=22383862"/>
          <p:cNvSpPr/>
          <p:nvPr/>
        </p:nvSpPr>
        <p:spPr>
          <a:xfrm>
            <a:off x="9052875" y="4354050"/>
            <a:ext cx="1092141" cy="33718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经验</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rPr>
              <a:t>借鉴</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1000"/>
                                        <p:tgtEl>
                                          <p:spTgt spid="32"/>
                                        </p:tgtEl>
                                      </p:cBhvr>
                                    </p:animEffect>
                                    <p:anim calcmode="lin" valueType="num">
                                      <p:cBhvr>
                                        <p:cTn id="19" dur="1000" fill="hold"/>
                                        <p:tgtEl>
                                          <p:spTgt spid="32"/>
                                        </p:tgtEl>
                                        <p:attrNameLst>
                                          <p:attrName>ppt_x</p:attrName>
                                        </p:attrNameLst>
                                      </p:cBhvr>
                                      <p:tavLst>
                                        <p:tav tm="0">
                                          <p:val>
                                            <p:strVal val="#ppt_x"/>
                                          </p:val>
                                        </p:tav>
                                        <p:tav tm="100000">
                                          <p:val>
                                            <p:strVal val="#ppt_x"/>
                                          </p:val>
                                        </p:tav>
                                      </p:tavLst>
                                    </p:anim>
                                    <p:anim calcmode="lin" valueType="num">
                                      <p:cBhvr>
                                        <p:cTn id="20" dur="1000" fill="hold"/>
                                        <p:tgtEl>
                                          <p:spTgt spid="32"/>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1000"/>
                                        <p:tgtEl>
                                          <p:spTgt spid="33"/>
                                        </p:tgtEl>
                                      </p:cBhvr>
                                    </p:animEffect>
                                    <p:anim calcmode="lin" valueType="num">
                                      <p:cBhvr>
                                        <p:cTn id="24" dur="1000" fill="hold"/>
                                        <p:tgtEl>
                                          <p:spTgt spid="33"/>
                                        </p:tgtEl>
                                        <p:attrNameLst>
                                          <p:attrName>ppt_x</p:attrName>
                                        </p:attrNameLst>
                                      </p:cBhvr>
                                      <p:tavLst>
                                        <p:tav tm="0">
                                          <p:val>
                                            <p:strVal val="#ppt_x"/>
                                          </p:val>
                                        </p:tav>
                                        <p:tav tm="100000">
                                          <p:val>
                                            <p:strVal val="#ppt_x"/>
                                          </p:val>
                                        </p:tav>
                                      </p:tavLst>
                                    </p:anim>
                                    <p:anim calcmode="lin" valueType="num">
                                      <p:cBhvr>
                                        <p:cTn id="25" dur="1000" fill="hold"/>
                                        <p:tgtEl>
                                          <p:spTgt spid="3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1000"/>
                                        <p:tgtEl>
                                          <p:spTgt spid="34"/>
                                        </p:tgtEl>
                                      </p:cBhvr>
                                    </p:animEffect>
                                    <p:anim calcmode="lin" valueType="num">
                                      <p:cBhvr>
                                        <p:cTn id="30" dur="1000" fill="hold"/>
                                        <p:tgtEl>
                                          <p:spTgt spid="34"/>
                                        </p:tgtEl>
                                        <p:attrNameLst>
                                          <p:attrName>ppt_x</p:attrName>
                                        </p:attrNameLst>
                                      </p:cBhvr>
                                      <p:tavLst>
                                        <p:tav tm="0">
                                          <p:val>
                                            <p:strVal val="#ppt_x"/>
                                          </p:val>
                                        </p:tav>
                                        <p:tav tm="100000">
                                          <p:val>
                                            <p:strVal val="#ppt_x"/>
                                          </p:val>
                                        </p:tav>
                                      </p:tavLst>
                                    </p:anim>
                                    <p:anim calcmode="lin" valueType="num">
                                      <p:cBhvr>
                                        <p:cTn id="31" dur="1000" fill="hold"/>
                                        <p:tgtEl>
                                          <p:spTgt spid="3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1000"/>
                                        <p:tgtEl>
                                          <p:spTgt spid="35"/>
                                        </p:tgtEl>
                                      </p:cBhvr>
                                    </p:animEffect>
                                    <p:anim calcmode="lin" valueType="num">
                                      <p:cBhvr>
                                        <p:cTn id="35" dur="1000" fill="hold"/>
                                        <p:tgtEl>
                                          <p:spTgt spid="35"/>
                                        </p:tgtEl>
                                        <p:attrNameLst>
                                          <p:attrName>ppt_x</p:attrName>
                                        </p:attrNameLst>
                                      </p:cBhvr>
                                      <p:tavLst>
                                        <p:tav tm="0">
                                          <p:val>
                                            <p:strVal val="#ppt_x"/>
                                          </p:val>
                                        </p:tav>
                                        <p:tav tm="100000">
                                          <p:val>
                                            <p:strVal val="#ppt_x"/>
                                          </p:val>
                                        </p:tav>
                                      </p:tavLst>
                                    </p:anim>
                                    <p:anim calcmode="lin" valueType="num">
                                      <p:cBhvr>
                                        <p:cTn id="36"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a:stretch>
            <a:fillRect/>
          </a:stretch>
        </a:blipFill>
        <a:effectLst/>
      </p:bgPr>
    </p:bg>
    <p:spTree>
      <p:nvGrpSpPr>
        <p:cNvPr id="1" name=""/>
        <p:cNvGrpSpPr/>
        <p:nvPr/>
      </p:nvGrpSpPr>
      <p:grpSpPr>
        <a:xfrm>
          <a:off x="0" y="0"/>
          <a:ext cx="0" cy="0"/>
          <a:chOff x="0" y="0"/>
          <a:chExt cx="0" cy="0"/>
        </a:xfrm>
      </p:grpSpPr>
      <p:sp>
        <p:nvSpPr>
          <p:cNvPr id="2" name="深度视觉·原创设计 https://www.docer.com/works?userid=22383862"/>
          <p:cNvSpPr/>
          <p:nvPr/>
        </p:nvSpPr>
        <p:spPr>
          <a:xfrm>
            <a:off x="632130" y="2714171"/>
            <a:ext cx="3628571" cy="37229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1268946" y="933044"/>
            <a:ext cx="3848098" cy="4785585"/>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 name="深度视觉·原创设计 https://www.docer.com/works?userid=22383862"/>
          <p:cNvSpPr/>
          <p:nvPr/>
        </p:nvSpPr>
        <p:spPr>
          <a:xfrm>
            <a:off x="1590250" y="1214310"/>
            <a:ext cx="3205490" cy="4285738"/>
          </a:xfrm>
          <a:prstGeom prst="rect">
            <a:avLst/>
          </a:prstGeom>
          <a:blipFill rotWithShape="1">
            <a:blip r:embed="rId1"/>
            <a:stretch>
              <a:fillRect l="-39051" r="-39051"/>
            </a:stretch>
          </a:blip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8" name="深度视觉·原创设计 https://www.docer.com/works?userid=22383862"/>
          <p:cNvSpPr txBox="1"/>
          <p:nvPr/>
        </p:nvSpPr>
        <p:spPr>
          <a:xfrm>
            <a:off x="5753860" y="2262209"/>
            <a:ext cx="5806814" cy="1200329"/>
          </a:xfrm>
          <a:prstGeom prst="rect">
            <a:avLst/>
          </a:prstGeom>
          <a:noFill/>
        </p:spPr>
        <p:txBody>
          <a:bodyPr wrap="square" rtlCol="0">
            <a:spAutoFit/>
          </a:bodyPr>
          <a:lstStyle/>
          <a:p>
            <a:r>
              <a:rPr lang="zh-CN" altLang="en-US" sz="7200"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谢谢观看</a:t>
            </a:r>
            <a:endParaRPr lang="zh-CN" altLang="en-US" sz="7200"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9" name="深度视觉·原创设计 https://www.docer.com/works?userid=22383862"/>
          <p:cNvSpPr txBox="1"/>
          <p:nvPr/>
        </p:nvSpPr>
        <p:spPr>
          <a:xfrm>
            <a:off x="5753860" y="3638643"/>
            <a:ext cx="5359388" cy="584775"/>
          </a:xfrm>
          <a:prstGeom prst="rect">
            <a:avLst/>
          </a:prstGeom>
          <a:solidFill>
            <a:schemeClr val="tx1">
              <a:alpha val="0"/>
            </a:schemeClr>
          </a:solidFill>
          <a:effectLst/>
        </p:spPr>
        <p:txBody>
          <a:bodyPr wrap="square" rtlCol="0">
            <a:spAutoFit/>
          </a:bodyPr>
          <a:lstStyle>
            <a:defPPr>
              <a:defRPr lang="zh-CN"/>
            </a:defPPr>
            <a:lvl1pPr>
              <a:defRPr sz="4800">
                <a:solidFill>
                  <a:schemeClr val="bg1"/>
                </a:solidFill>
                <a:latin typeface="思源黑体 CN Heavy" panose="020B0A00000000000000" pitchFamily="34" charset="-122"/>
                <a:ea typeface="思源黑体 CN Heavy" panose="020B0A00000000000000" pitchFamily="34" charset="-122"/>
              </a:defRPr>
            </a:lvl1pPr>
          </a:lstStyle>
          <a:p>
            <a:r>
              <a:rPr lang="en-US" altLang="zh-CN" sz="3200" dirty="0">
                <a:solidFill>
                  <a:schemeClr val="bg1">
                    <a:lumMod val="50000"/>
                  </a:schemeClr>
                </a:solidFill>
                <a:latin typeface="思源黑体" panose="020B0500000000000000" pitchFamily="34" charset="-122"/>
                <a:ea typeface="思源黑体" panose="020B0500000000000000" pitchFamily="34" charset="-122"/>
                <a:cs typeface="+mn-ea"/>
                <a:sym typeface="思源黑体" panose="020B0500000000000000" pitchFamily="34" charset="-122"/>
              </a:rPr>
              <a:t>POWERPOINT TEMPLATE</a:t>
            </a:r>
            <a:endParaRPr lang="en-US" altLang="zh-CN" sz="3200" dirty="0">
              <a:solidFill>
                <a:schemeClr val="bg1">
                  <a:lumMod val="50000"/>
                </a:schemeClr>
              </a:solidFill>
              <a:latin typeface="思源黑体" panose="020B0500000000000000" pitchFamily="34" charset="-122"/>
              <a:ea typeface="思源黑体" panose="020B0500000000000000" pitchFamily="34" charset="-122"/>
              <a:cs typeface="+mn-ea"/>
              <a:sym typeface="思源黑体" panose="020B0500000000000000" pitchFamily="34" charset="-122"/>
            </a:endParaRPr>
          </a:p>
        </p:txBody>
      </p:sp>
      <p:sp>
        <p:nvSpPr>
          <p:cNvPr id="10" name="深度视觉·原创设计 https://www.docer.com/works?userid=22383862"/>
          <p:cNvSpPr/>
          <p:nvPr/>
        </p:nvSpPr>
        <p:spPr>
          <a:xfrm>
            <a:off x="5753860" y="4575628"/>
            <a:ext cx="2039816" cy="44318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汇报人：</a:t>
            </a:r>
            <a:r>
              <a:rPr lang="en-GB" altLang="zh-CN"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 </a:t>
            </a:r>
            <a:r>
              <a:rPr lang="zh-CN" altLang="en-US"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郑</a:t>
            </a:r>
            <a:r>
              <a:rPr lang="zh-CN" altLang="en-US"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芝鹏</a:t>
            </a:r>
            <a:endParaRPr lang="zh-CN" altLang="en-US" sz="14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3000">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14:bounceEnd="33000">
                                          <p:cBhvr additive="base">
                                            <p:cTn id="7" dur="1500" fill="hold"/>
                                            <p:tgtEl>
                                              <p:spTgt spid="8"/>
                                            </p:tgtEl>
                                            <p:attrNameLst>
                                              <p:attrName>ppt_x</p:attrName>
                                            </p:attrNameLst>
                                          </p:cBhvr>
                                          <p:tavLst>
                                            <p:tav tm="0">
                                              <p:val>
                                                <p:strVal val="1+#ppt_w/2"/>
                                              </p:val>
                                            </p:tav>
                                            <p:tav tm="100000">
                                              <p:val>
                                                <p:strVal val="#ppt_x"/>
                                              </p:val>
                                            </p:tav>
                                          </p:tavLst>
                                        </p:anim>
                                        <p:anim calcmode="lin" valueType="num" p14:bounceEnd="33000">
                                          <p:cBhvr additive="base">
                                            <p:cTn id="8"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1+#ppt_w/2"/>
                                              </p:val>
                                            </p:tav>
                                            <p:tav tm="100000">
                                              <p:val>
                                                <p:strVal val="#ppt_x"/>
                                              </p:val>
                                            </p:tav>
                                          </p:tavLst>
                                        </p:anim>
                                        <p:anim calcmode="lin" valueType="num">
                                          <p:cBhvr additive="base">
                                            <p:cTn id="8"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a:off x="0" y="0"/>
            <a:ext cx="11344274" cy="3016155"/>
          </a:xfrm>
          <a:prstGeom prst="rect">
            <a:avLst/>
          </a:prstGeom>
          <a:gradFill>
            <a:gsLst>
              <a:gs pos="0">
                <a:srgbClr val="007BD3"/>
              </a:gs>
              <a:gs pos="100000">
                <a:srgbClr val="034373"/>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 name="深度视觉·原创设计 https://www.docer.com/works?userid=22383862"/>
          <p:cNvSpPr/>
          <p:nvPr/>
        </p:nvSpPr>
        <p:spPr>
          <a:xfrm rot="16200000">
            <a:off x="11279650" y="5945650"/>
            <a:ext cx="933046" cy="89165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深度视觉·原创设计 https://www.docer.com/works?userid=22383862"/>
          <p:cNvSpPr txBox="1"/>
          <p:nvPr/>
        </p:nvSpPr>
        <p:spPr>
          <a:xfrm>
            <a:off x="572839" y="801899"/>
            <a:ext cx="5806814" cy="1200329"/>
          </a:xfrm>
          <a:prstGeom prst="rect">
            <a:avLst/>
          </a:prstGeom>
          <a:noFill/>
        </p:spPr>
        <p:txBody>
          <a:bodyPr wrap="square" rtlCol="0">
            <a:spAutoFit/>
          </a:bodyPr>
          <a:lstStyle/>
          <a:p>
            <a:r>
              <a:rPr lang="zh-CN" altLang="en-US" sz="72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 目录</a:t>
            </a:r>
            <a:endParaRPr lang="zh-CN" altLang="en-US" sz="7200"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5" name="深度视觉·原创设计 https://www.docer.com/works?userid=22383862"/>
          <p:cNvSpPr txBox="1"/>
          <p:nvPr/>
        </p:nvSpPr>
        <p:spPr>
          <a:xfrm>
            <a:off x="3043084" y="1170668"/>
            <a:ext cx="5359388" cy="584775"/>
          </a:xfrm>
          <a:prstGeom prst="rect">
            <a:avLst/>
          </a:prstGeom>
          <a:solidFill>
            <a:schemeClr val="tx1">
              <a:alpha val="0"/>
            </a:schemeClr>
          </a:solidFill>
          <a:effectLst/>
        </p:spPr>
        <p:txBody>
          <a:bodyPr wrap="square" rtlCol="0">
            <a:spAutoFit/>
          </a:bodyPr>
          <a:lstStyle>
            <a:defPPr>
              <a:defRPr lang="zh-CN"/>
            </a:defPPr>
            <a:lvl1pPr>
              <a:defRPr sz="4800">
                <a:solidFill>
                  <a:schemeClr val="bg1"/>
                </a:solidFill>
                <a:latin typeface="思源黑体 CN Heavy" panose="020B0A00000000000000" pitchFamily="34" charset="-122"/>
                <a:ea typeface="思源黑体 CN Heavy" panose="020B0A00000000000000" pitchFamily="34" charset="-122"/>
              </a:defRPr>
            </a:lvl1pPr>
          </a:lstStyle>
          <a:p>
            <a:r>
              <a:rPr lang="en-US" altLang="zh-CN" sz="3200" dirty="0">
                <a:latin typeface="思源黑体" panose="020B0500000000000000" pitchFamily="34" charset="-122"/>
                <a:ea typeface="思源黑体" panose="020B0500000000000000" pitchFamily="34" charset="-122"/>
                <a:cs typeface="+mn-ea"/>
                <a:sym typeface="思源黑体" panose="020B0500000000000000" pitchFamily="34" charset="-122"/>
              </a:rPr>
              <a:t>CONTENT</a:t>
            </a:r>
            <a:endParaRPr lang="en-US" altLang="zh-CN" sz="3200" dirty="0">
              <a:latin typeface="思源黑体" panose="020B0500000000000000" pitchFamily="34" charset="-122"/>
              <a:ea typeface="思源黑体" panose="020B0500000000000000" pitchFamily="34" charset="-122"/>
              <a:cs typeface="+mn-ea"/>
              <a:sym typeface="思源黑体" panose="020B0500000000000000" pitchFamily="34" charset="-122"/>
            </a:endParaRPr>
          </a:p>
        </p:txBody>
      </p:sp>
      <p:sp>
        <p:nvSpPr>
          <p:cNvPr id="6" name="深度视觉·原创设计 https://www.docer.com/works?userid=22383862"/>
          <p:cNvSpPr/>
          <p:nvPr/>
        </p:nvSpPr>
        <p:spPr>
          <a:xfrm>
            <a:off x="7465324" y="0"/>
            <a:ext cx="4726675" cy="3016155"/>
          </a:xfrm>
          <a:prstGeom prst="rect">
            <a:avLst/>
          </a:prstGeom>
          <a:blipFill rotWithShape="1">
            <a:blip r:embed="rId1"/>
            <a:stretch>
              <a:fillRect t="-48026" b="-4802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7" name="深度视觉·原创设计 https://www.docer.com/works?userid=22383862"/>
          <p:cNvSpPr/>
          <p:nvPr/>
        </p:nvSpPr>
        <p:spPr>
          <a:xfrm rot="2531008">
            <a:off x="1336708" y="3883103"/>
            <a:ext cx="685812" cy="6858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8" name="深度视觉·原创设计 https://www.docer.com/works?userid=22383862"/>
          <p:cNvSpPr/>
          <p:nvPr/>
        </p:nvSpPr>
        <p:spPr>
          <a:xfrm rot="5711009">
            <a:off x="1336708" y="5202133"/>
            <a:ext cx="685812" cy="6858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9" name="深度视觉·原创设计 https://www.docer.com/works?userid=22383862"/>
          <p:cNvSpPr txBox="1"/>
          <p:nvPr/>
        </p:nvSpPr>
        <p:spPr>
          <a:xfrm>
            <a:off x="1522079" y="4035870"/>
            <a:ext cx="348983" cy="400110"/>
          </a:xfrm>
          <a:prstGeom prst="rect">
            <a:avLst/>
          </a:prstGeom>
          <a:noFill/>
        </p:spPr>
        <p:txBody>
          <a:bodyPr wrap="square" rtlCol="0">
            <a:spAutoFit/>
          </a:bodyPr>
          <a:lstStyle/>
          <a:p>
            <a:r>
              <a:rPr lang="en-US" altLang="zh-CN"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1</a:t>
            </a:r>
            <a:endParaRPr lang="en-US"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0" name="深度视觉·原创设计 https://www.docer.com/works?userid=22383862"/>
          <p:cNvSpPr txBox="1"/>
          <p:nvPr/>
        </p:nvSpPr>
        <p:spPr>
          <a:xfrm>
            <a:off x="1522079" y="5345586"/>
            <a:ext cx="348983" cy="400110"/>
          </a:xfrm>
          <a:prstGeom prst="rect">
            <a:avLst/>
          </a:prstGeom>
          <a:noFill/>
        </p:spPr>
        <p:txBody>
          <a:bodyPr wrap="square" rtlCol="0">
            <a:spAutoFit/>
          </a:bodyPr>
          <a:lstStyle/>
          <a:p>
            <a:r>
              <a:rPr lang="en-US" altLang="zh-CN"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3</a:t>
            </a:r>
            <a:endParaRPr lang="en-US"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1" name="深度视觉·原创设计 https://www.docer.com/works?userid=22383862"/>
          <p:cNvSpPr txBox="1"/>
          <p:nvPr/>
        </p:nvSpPr>
        <p:spPr>
          <a:xfrm>
            <a:off x="2477770" y="4026535"/>
            <a:ext cx="2504440" cy="398780"/>
          </a:xfrm>
          <a:prstGeom prst="rect">
            <a:avLst/>
          </a:prstGeom>
          <a:noFill/>
        </p:spPr>
        <p:txBody>
          <a:bodyPr wrap="square" rtlCol="0">
            <a:spAutoFit/>
          </a:bodyPr>
          <a:lstStyle/>
          <a:p>
            <a:r>
              <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自我介绍＋网页</a:t>
            </a:r>
            <a:r>
              <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介绍</a:t>
            </a:r>
            <a:endPar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3" name="深度视觉·原创设计 https://www.docer.com/works?userid=22383862"/>
          <p:cNvSpPr txBox="1"/>
          <p:nvPr/>
        </p:nvSpPr>
        <p:spPr>
          <a:xfrm>
            <a:off x="2478031" y="5345652"/>
            <a:ext cx="2075654" cy="398780"/>
          </a:xfrm>
          <a:prstGeom prst="rect">
            <a:avLst/>
          </a:prstGeom>
          <a:noFill/>
        </p:spPr>
        <p:txBody>
          <a:bodyPr wrap="square" rtlCol="0">
            <a:spAutoFit/>
          </a:bodyPr>
          <a:lstStyle/>
          <a:p>
            <a:r>
              <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网页的</a:t>
            </a:r>
            <a:r>
              <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设计</a:t>
            </a:r>
            <a:endPar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5" name="深度视觉·原创设计 https://www.docer.com/works?userid=22383862"/>
          <p:cNvSpPr/>
          <p:nvPr/>
        </p:nvSpPr>
        <p:spPr>
          <a:xfrm rot="5711009">
            <a:off x="6208959" y="3883103"/>
            <a:ext cx="685812" cy="6858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6" name="深度视觉·原创设计 https://www.docer.com/works?userid=22383862"/>
          <p:cNvSpPr/>
          <p:nvPr/>
        </p:nvSpPr>
        <p:spPr>
          <a:xfrm rot="5711009">
            <a:off x="6208959" y="5202133"/>
            <a:ext cx="685812" cy="6858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7" name="深度视觉·原创设计 https://www.docer.com/works?userid=22383862"/>
          <p:cNvSpPr txBox="1"/>
          <p:nvPr/>
        </p:nvSpPr>
        <p:spPr>
          <a:xfrm>
            <a:off x="6394330" y="4035870"/>
            <a:ext cx="348983" cy="400110"/>
          </a:xfrm>
          <a:prstGeom prst="rect">
            <a:avLst/>
          </a:prstGeom>
          <a:noFill/>
        </p:spPr>
        <p:txBody>
          <a:bodyPr wrap="square" rtlCol="0">
            <a:spAutoFit/>
          </a:bodyPr>
          <a:lstStyle/>
          <a:p>
            <a:r>
              <a:rPr lang="en-US" altLang="zh-CN"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2</a:t>
            </a:r>
            <a:endParaRPr lang="en-US"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8" name="深度视觉·原创设计 https://www.docer.com/works?userid=22383862"/>
          <p:cNvSpPr txBox="1"/>
          <p:nvPr/>
        </p:nvSpPr>
        <p:spPr>
          <a:xfrm>
            <a:off x="6394330" y="5345586"/>
            <a:ext cx="348983" cy="400110"/>
          </a:xfrm>
          <a:prstGeom prst="rect">
            <a:avLst/>
          </a:prstGeom>
          <a:noFill/>
        </p:spPr>
        <p:txBody>
          <a:bodyPr wrap="square" rtlCol="0">
            <a:spAutoFit/>
          </a:bodyPr>
          <a:lstStyle/>
          <a:p>
            <a:r>
              <a:rPr lang="en-US" altLang="zh-CN"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rPr>
              <a:t>4</a:t>
            </a:r>
            <a:endParaRPr lang="en-US" sz="2000" b="1" dirty="0">
              <a:solidFill>
                <a:schemeClr val="bg1"/>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9" name="深度视觉·原创设计 https://www.docer.com/works?userid=22383862"/>
          <p:cNvSpPr txBox="1"/>
          <p:nvPr/>
        </p:nvSpPr>
        <p:spPr>
          <a:xfrm>
            <a:off x="7475377" y="4012441"/>
            <a:ext cx="2075654" cy="398780"/>
          </a:xfrm>
          <a:prstGeom prst="rect">
            <a:avLst/>
          </a:prstGeom>
          <a:noFill/>
        </p:spPr>
        <p:txBody>
          <a:bodyPr wrap="square" rtlCol="0">
            <a:spAutoFit/>
          </a:bodyPr>
          <a:lstStyle/>
          <a:p>
            <a:r>
              <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a:t>
            </a:r>
            <a:r>
              <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主要功能</a:t>
            </a:r>
            <a:endParaRPr lang="zh-CN" altLang="en-US" sz="20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21" name="深度视觉·原创设计 https://www.docer.com/works?userid=22383862"/>
          <p:cNvSpPr txBox="1"/>
          <p:nvPr/>
        </p:nvSpPr>
        <p:spPr>
          <a:xfrm>
            <a:off x="7475377" y="5345652"/>
            <a:ext cx="2075654" cy="398780"/>
          </a:xfrm>
          <a:prstGeom prst="rect">
            <a:avLst/>
          </a:prstGeom>
          <a:noFill/>
        </p:spPr>
        <p:txBody>
          <a:bodyPr wrap="square" rtlCol="0">
            <a:spAutoFit/>
          </a:bodyPr>
          <a:lstStyle/>
          <a:p>
            <a:r>
              <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网页实现＋</a:t>
            </a:r>
            <a:r>
              <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总结</a:t>
            </a:r>
            <a:endParaRPr lang="zh-CN" altLang="en-US" sz="2000" b="1" dirty="0">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3000">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14:bounceEnd="33000">
                                          <p:cBhvr additive="base">
                                            <p:cTn id="7" dur="1500" fill="hold"/>
                                            <p:tgtEl>
                                              <p:spTgt spid="4"/>
                                            </p:tgtEl>
                                            <p:attrNameLst>
                                              <p:attrName>ppt_x</p:attrName>
                                            </p:attrNameLst>
                                          </p:cBhvr>
                                          <p:tavLst>
                                            <p:tav tm="0">
                                              <p:val>
                                                <p:strVal val="1+#ppt_w/2"/>
                                              </p:val>
                                            </p:tav>
                                            <p:tav tm="100000">
                                              <p:val>
                                                <p:strVal val="#ppt_x"/>
                                              </p:val>
                                            </p:tav>
                                          </p:tavLst>
                                        </p:anim>
                                        <p:anim calcmode="lin" valueType="num" p14:bounceEnd="33000">
                                          <p:cBhvr additive="base">
                                            <p:cTn id="8" dur="1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799"/>
                                </p:stCondLst>
                                <p:childTnLst>
                                  <p:par>
                                    <p:cTn id="10" presetID="14" presetClass="entr" presetSubtype="1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750"/>
                                            <p:tgtEl>
                                              <p:spTgt spid="9"/>
                                            </p:tgtEl>
                                          </p:cBhvr>
                                        </p:animEffect>
                                      </p:childTnLst>
                                    </p:cTn>
                                  </p:par>
                                </p:childTnLst>
                              </p:cTn>
                            </p:par>
                            <p:par>
                              <p:cTn id="13" fill="hold">
                                <p:stCondLst>
                                  <p:cond delay="2799"/>
                                </p:stCondLst>
                                <p:childTnLst>
                                  <p:par>
                                    <p:cTn id="14" presetID="14" presetClass="entr" presetSubtype="1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750"/>
                                            <p:tgtEl>
                                              <p:spTgt spid="10"/>
                                            </p:tgtEl>
                                          </p:cBhvr>
                                        </p:animEffect>
                                      </p:childTnLst>
                                    </p:cTn>
                                  </p:par>
                                </p:childTnLst>
                              </p:cTn>
                            </p:par>
                            <p:par>
                              <p:cTn id="17" fill="hold">
                                <p:stCondLst>
                                  <p:cond delay="3799"/>
                                </p:stCondLst>
                                <p:childTnLst>
                                  <p:par>
                                    <p:cTn id="18" presetID="14" presetClass="entr" presetSubtype="1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750"/>
                                            <p:tgtEl>
                                              <p:spTgt spid="11"/>
                                            </p:tgtEl>
                                          </p:cBhvr>
                                        </p:animEffect>
                                      </p:childTnLst>
                                    </p:cTn>
                                  </p:par>
                                </p:childTnLst>
                              </p:cTn>
                            </p:par>
                            <p:par>
                              <p:cTn id="21" fill="hold">
                                <p:stCondLst>
                                  <p:cond delay="4799"/>
                                </p:stCondLst>
                                <p:childTnLst>
                                  <p:par>
                                    <p:cTn id="22" presetID="14" presetClass="entr" presetSubtype="1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randombar(horizontal)">
                                          <p:cBhvr>
                                            <p:cTn id="24" dur="750"/>
                                            <p:tgtEl>
                                              <p:spTgt spid="13"/>
                                            </p:tgtEl>
                                          </p:cBhvr>
                                        </p:animEffect>
                                      </p:childTnLst>
                                    </p:cTn>
                                  </p:par>
                                </p:childTnLst>
                              </p:cTn>
                            </p:par>
                            <p:par>
                              <p:cTn id="25" fill="hold">
                                <p:stCondLst>
                                  <p:cond delay="5799"/>
                                </p:stCondLst>
                                <p:childTnLst>
                                  <p:par>
                                    <p:cTn id="26" presetID="14" presetClass="entr" presetSubtype="1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randombar(horizontal)">
                                          <p:cBhvr>
                                            <p:cTn id="28" dur="750"/>
                                            <p:tgtEl>
                                              <p:spTgt spid="17"/>
                                            </p:tgtEl>
                                          </p:cBhvr>
                                        </p:animEffect>
                                      </p:childTnLst>
                                    </p:cTn>
                                  </p:par>
                                </p:childTnLst>
                              </p:cTn>
                            </p:par>
                            <p:par>
                              <p:cTn id="29" fill="hold">
                                <p:stCondLst>
                                  <p:cond delay="6799"/>
                                </p:stCondLst>
                                <p:childTnLst>
                                  <p:par>
                                    <p:cTn id="30" presetID="14" presetClass="entr" presetSubtype="1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randombar(horizontal)">
                                          <p:cBhvr>
                                            <p:cTn id="32" dur="750"/>
                                            <p:tgtEl>
                                              <p:spTgt spid="18"/>
                                            </p:tgtEl>
                                          </p:cBhvr>
                                        </p:animEffect>
                                      </p:childTnLst>
                                    </p:cTn>
                                  </p:par>
                                </p:childTnLst>
                              </p:cTn>
                            </p:par>
                            <p:par>
                              <p:cTn id="33" fill="hold">
                                <p:stCondLst>
                                  <p:cond delay="7799"/>
                                </p:stCondLst>
                                <p:childTnLst>
                                  <p:par>
                                    <p:cTn id="34" presetID="14" presetClass="entr" presetSubtype="10"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randombar(horizontal)">
                                          <p:cBhvr>
                                            <p:cTn id="36" dur="750"/>
                                            <p:tgtEl>
                                              <p:spTgt spid="19"/>
                                            </p:tgtEl>
                                          </p:cBhvr>
                                        </p:animEffect>
                                      </p:childTnLst>
                                    </p:cTn>
                                  </p:par>
                                </p:childTnLst>
                              </p:cTn>
                            </p:par>
                            <p:par>
                              <p:cTn id="37" fill="hold">
                                <p:stCondLst>
                                  <p:cond delay="8799"/>
                                </p:stCondLst>
                                <p:childTnLst>
                                  <p:par>
                                    <p:cTn id="38" presetID="14" presetClass="entr" presetSubtype="10"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randombar(horizontal)">
                                          <p:cBhvr>
                                            <p:cTn id="4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1" grpId="0"/>
          <p:bldP spid="13" grpId="0"/>
          <p:bldP spid="17" grpId="0"/>
          <p:bldP spid="18" grpId="0"/>
          <p:bldP spid="19" grpId="0"/>
          <p:bldP spid="2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1+#ppt_w/2"/>
                                              </p:val>
                                            </p:tav>
                                            <p:tav tm="100000">
                                              <p:val>
                                                <p:strVal val="#ppt_x"/>
                                              </p:val>
                                            </p:tav>
                                          </p:tavLst>
                                        </p:anim>
                                        <p:anim calcmode="lin" valueType="num">
                                          <p:cBhvr additive="base">
                                            <p:cTn id="8" dur="1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799"/>
                                </p:stCondLst>
                                <p:childTnLst>
                                  <p:par>
                                    <p:cTn id="10" presetID="14" presetClass="entr" presetSubtype="1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750"/>
                                            <p:tgtEl>
                                              <p:spTgt spid="9"/>
                                            </p:tgtEl>
                                          </p:cBhvr>
                                        </p:animEffect>
                                      </p:childTnLst>
                                    </p:cTn>
                                  </p:par>
                                </p:childTnLst>
                              </p:cTn>
                            </p:par>
                            <p:par>
                              <p:cTn id="13" fill="hold">
                                <p:stCondLst>
                                  <p:cond delay="2799"/>
                                </p:stCondLst>
                                <p:childTnLst>
                                  <p:par>
                                    <p:cTn id="14" presetID="14" presetClass="entr" presetSubtype="1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750"/>
                                            <p:tgtEl>
                                              <p:spTgt spid="10"/>
                                            </p:tgtEl>
                                          </p:cBhvr>
                                        </p:animEffect>
                                      </p:childTnLst>
                                    </p:cTn>
                                  </p:par>
                                </p:childTnLst>
                              </p:cTn>
                            </p:par>
                            <p:par>
                              <p:cTn id="17" fill="hold">
                                <p:stCondLst>
                                  <p:cond delay="3799"/>
                                </p:stCondLst>
                                <p:childTnLst>
                                  <p:par>
                                    <p:cTn id="18" presetID="14" presetClass="entr" presetSubtype="1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750"/>
                                            <p:tgtEl>
                                              <p:spTgt spid="11"/>
                                            </p:tgtEl>
                                          </p:cBhvr>
                                        </p:animEffect>
                                      </p:childTnLst>
                                    </p:cTn>
                                  </p:par>
                                </p:childTnLst>
                              </p:cTn>
                            </p:par>
                            <p:par>
                              <p:cTn id="21" fill="hold">
                                <p:stCondLst>
                                  <p:cond delay="4799"/>
                                </p:stCondLst>
                                <p:childTnLst>
                                  <p:par>
                                    <p:cTn id="22" presetID="14" presetClass="entr" presetSubtype="1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randombar(horizontal)">
                                          <p:cBhvr>
                                            <p:cTn id="24" dur="750"/>
                                            <p:tgtEl>
                                              <p:spTgt spid="13"/>
                                            </p:tgtEl>
                                          </p:cBhvr>
                                        </p:animEffect>
                                      </p:childTnLst>
                                    </p:cTn>
                                  </p:par>
                                </p:childTnLst>
                              </p:cTn>
                            </p:par>
                            <p:par>
                              <p:cTn id="25" fill="hold">
                                <p:stCondLst>
                                  <p:cond delay="5799"/>
                                </p:stCondLst>
                                <p:childTnLst>
                                  <p:par>
                                    <p:cTn id="26" presetID="14" presetClass="entr" presetSubtype="1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randombar(horizontal)">
                                          <p:cBhvr>
                                            <p:cTn id="28" dur="750"/>
                                            <p:tgtEl>
                                              <p:spTgt spid="17"/>
                                            </p:tgtEl>
                                          </p:cBhvr>
                                        </p:animEffect>
                                      </p:childTnLst>
                                    </p:cTn>
                                  </p:par>
                                </p:childTnLst>
                              </p:cTn>
                            </p:par>
                            <p:par>
                              <p:cTn id="29" fill="hold">
                                <p:stCondLst>
                                  <p:cond delay="6799"/>
                                </p:stCondLst>
                                <p:childTnLst>
                                  <p:par>
                                    <p:cTn id="30" presetID="14" presetClass="entr" presetSubtype="1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randombar(horizontal)">
                                          <p:cBhvr>
                                            <p:cTn id="32" dur="750"/>
                                            <p:tgtEl>
                                              <p:spTgt spid="18"/>
                                            </p:tgtEl>
                                          </p:cBhvr>
                                        </p:animEffect>
                                      </p:childTnLst>
                                    </p:cTn>
                                  </p:par>
                                </p:childTnLst>
                              </p:cTn>
                            </p:par>
                            <p:par>
                              <p:cTn id="33" fill="hold">
                                <p:stCondLst>
                                  <p:cond delay="7799"/>
                                </p:stCondLst>
                                <p:childTnLst>
                                  <p:par>
                                    <p:cTn id="34" presetID="14" presetClass="entr" presetSubtype="10"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randombar(horizontal)">
                                          <p:cBhvr>
                                            <p:cTn id="36" dur="750"/>
                                            <p:tgtEl>
                                              <p:spTgt spid="19"/>
                                            </p:tgtEl>
                                          </p:cBhvr>
                                        </p:animEffect>
                                      </p:childTnLst>
                                    </p:cTn>
                                  </p:par>
                                </p:childTnLst>
                              </p:cTn>
                            </p:par>
                            <p:par>
                              <p:cTn id="37" fill="hold">
                                <p:stCondLst>
                                  <p:cond delay="8799"/>
                                </p:stCondLst>
                                <p:childTnLst>
                                  <p:par>
                                    <p:cTn id="38" presetID="14" presetClass="entr" presetSubtype="10"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randombar(horizontal)">
                                          <p:cBhvr>
                                            <p:cTn id="4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1" grpId="0"/>
          <p:bldP spid="13" grpId="0"/>
          <p:bldP spid="17" grpId="0"/>
          <p:bldP spid="18" grpId="0"/>
          <p:bldP spid="19" grpId="0"/>
          <p:bldP spid="21"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a:stretch>
            <a:fillRect/>
          </a:stretch>
        </a:blipFill>
        <a:effectLst/>
      </p:bgPr>
    </p:bg>
    <p:spTree>
      <p:nvGrpSpPr>
        <p:cNvPr id="1" name=""/>
        <p:cNvGrpSpPr/>
        <p:nvPr/>
      </p:nvGrpSpPr>
      <p:grpSpPr>
        <a:xfrm>
          <a:off x="0" y="0"/>
          <a:ext cx="0" cy="0"/>
          <a:chOff x="0" y="0"/>
          <a:chExt cx="0" cy="0"/>
        </a:xfrm>
      </p:grpSpPr>
      <p:sp>
        <p:nvSpPr>
          <p:cNvPr id="2" name="深度视觉·原创设计 https://www.docer.com/works?userid=22383862"/>
          <p:cNvSpPr/>
          <p:nvPr/>
        </p:nvSpPr>
        <p:spPr>
          <a:xfrm>
            <a:off x="0" y="3153554"/>
            <a:ext cx="3628571" cy="372291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2073299" y="2169798"/>
            <a:ext cx="2676124" cy="2518404"/>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深度视觉·原创设计 https://www.docer.com/works?userid=22383862"/>
          <p:cNvSpPr txBox="1"/>
          <p:nvPr/>
        </p:nvSpPr>
        <p:spPr>
          <a:xfrm>
            <a:off x="2673839" y="2430279"/>
            <a:ext cx="1515158" cy="1446550"/>
          </a:xfrm>
          <a:prstGeom prst="rect">
            <a:avLst/>
          </a:prstGeom>
          <a:noFill/>
        </p:spPr>
        <p:txBody>
          <a:bodyPr wrap="none" rtlCol="0">
            <a:spAutoFit/>
          </a:bodyPr>
          <a:lstStyle>
            <a:defPPr>
              <a:defRPr lang="zh-CN"/>
            </a:defPPr>
            <a:lvl1pPr algn="ctr">
              <a:defRPr sz="6600" b="1">
                <a:ln w="12700">
                  <a:noFill/>
                </a:ln>
                <a:gradFill>
                  <a:gsLst>
                    <a:gs pos="50000">
                      <a:srgbClr val="005674"/>
                    </a:gs>
                    <a:gs pos="70000">
                      <a:srgbClr val="00B0F0"/>
                    </a:gs>
                    <a:gs pos="49000">
                      <a:srgbClr val="0070C0"/>
                    </a:gs>
                    <a:gs pos="30000">
                      <a:srgbClr val="00B0F0"/>
                    </a:gs>
                  </a:gsLst>
                  <a:lin ang="5400000" scaled="1"/>
                </a:gradFill>
                <a:effectLst>
                  <a:outerShdw blurRad="254000" dist="152400" dir="2700000" algn="tl" rotWithShape="0">
                    <a:prstClr val="black"/>
                  </a:outerShdw>
                </a:effectLst>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Tx/>
              <a:buNone/>
              <a:defRPr/>
            </a:pPr>
            <a:r>
              <a:rPr lang="en-US" altLang="zh-CN" sz="8800" kern="0" dirty="0">
                <a:solidFill>
                  <a:schemeClr val="accent1"/>
                </a:solidFill>
                <a:effectLst/>
                <a:latin typeface="Source Han Sans SC" panose="020B0500000000000000" pitchFamily="34" charset="-122"/>
                <a:ea typeface="Source Han Sans SC" panose="020B0500000000000000" pitchFamily="34" charset="-122"/>
                <a:sym typeface="Source Han Sans SC" panose="020B0500000000000000" pitchFamily="34" charset="-122"/>
              </a:rPr>
              <a:t>01</a:t>
            </a:r>
            <a:endParaRPr kumimoji="0" lang="zh-CN" altLang="en-US" sz="8800" b="1" i="0" u="none" strike="noStrike" kern="0" cap="none" spc="0" normalizeH="0" baseline="0" noProof="0" dirty="0">
              <a:ln w="12700">
                <a:noFill/>
              </a:ln>
              <a:solidFill>
                <a:schemeClr val="accent1"/>
              </a:solidFill>
              <a:effectLst/>
              <a:uLnTx/>
              <a:uFillTx/>
              <a:latin typeface="Source Han Sans SC" panose="020B0500000000000000" pitchFamily="34" charset="-122"/>
              <a:ea typeface="Source Han Sans SC" panose="020B0500000000000000" pitchFamily="34" charset="-122"/>
              <a:sym typeface="Source Han Sans SC" panose="020B0500000000000000" pitchFamily="34" charset="-122"/>
            </a:endParaRPr>
          </a:p>
        </p:txBody>
      </p:sp>
      <p:sp>
        <p:nvSpPr>
          <p:cNvPr id="12" name="深度视觉·原创设计 https://www.docer.com/works?userid=22383862"/>
          <p:cNvSpPr txBox="1"/>
          <p:nvPr/>
        </p:nvSpPr>
        <p:spPr>
          <a:xfrm>
            <a:off x="2789732" y="3780899"/>
            <a:ext cx="1363282" cy="523220"/>
          </a:xfrm>
          <a:prstGeom prst="rect">
            <a:avLst/>
          </a:prstGeom>
        </p:spPr>
        <p:txBody>
          <a:bodyPr wrap="square">
            <a:spAutoFit/>
          </a:bodyPr>
          <a:lstStyle>
            <a:defPPr>
              <a:defRPr lang="zh-CN"/>
            </a:defPPr>
            <a:lvl1pPr algn="ctr" defTabSz="1219200">
              <a:defRPr sz="4400" b="1" spc="400">
                <a:solidFill>
                  <a:schemeClr val="tx1">
                    <a:lumMod val="75000"/>
                    <a:lumOff val="25000"/>
                  </a:schemeClr>
                </a:solidFill>
                <a:latin typeface="方正黑体简体" panose="02010601030101010101" pitchFamily="2" charset="-122"/>
                <a:ea typeface="方正黑体简体" panose="02010601030101010101" pitchFamily="2" charset="-122"/>
                <a:cs typeface="+mn-ea"/>
              </a:defRPr>
            </a:lvl1pPr>
          </a:lstStyle>
          <a:p>
            <a:pPr marL="0" marR="0" lvl="0" indent="0" algn="dist" defTabSz="1219200" rtl="0" eaLnBrk="1" fontAlgn="auto" latinLnBrk="0" hangingPunct="1">
              <a:lnSpc>
                <a:spcPct val="100000"/>
              </a:lnSpc>
              <a:spcBef>
                <a:spcPts val="0"/>
              </a:spcBef>
              <a:spcAft>
                <a:spcPts val="0"/>
              </a:spcAft>
              <a:buClrTx/>
              <a:buSzTx/>
              <a:buFontTx/>
              <a:buNone/>
              <a:defRPr/>
            </a:pPr>
            <a:r>
              <a:rPr kumimoji="0" lang="en-US" altLang="zh-CN"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rPr>
              <a:t>PART</a:t>
            </a:r>
            <a:endParaRPr kumimoji="0" lang="zh-CN" altLang="en-US"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4" name="深度视觉·原创设计 https://www.docer.com/works?userid=22383862"/>
          <p:cNvSpPr txBox="1"/>
          <p:nvPr/>
        </p:nvSpPr>
        <p:spPr>
          <a:xfrm>
            <a:off x="5701665" y="2694940"/>
            <a:ext cx="2881630" cy="1445260"/>
          </a:xfrm>
          <a:prstGeom prst="rect">
            <a:avLst/>
          </a:prstGeom>
          <a:noFill/>
        </p:spPr>
        <p:txBody>
          <a:bodyPr wrap="square" rtlCol="0">
            <a:spAutoFit/>
          </a:bodyPr>
          <a:lstStyle/>
          <a:p>
            <a:r>
              <a:rPr lang="zh-CN" altLang="en-US" sz="44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自我介绍</a:t>
            </a:r>
            <a:endParaRPr lang="zh-CN" altLang="en-US" sz="44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a:p>
            <a:r>
              <a:rPr lang="zh-CN" altLang="en-US" sz="44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网页介绍</a:t>
            </a:r>
            <a:endParaRPr lang="zh-CN" altLang="en-US" sz="44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15" name="深度视觉·原创设计 https://www.docer.com/works?userid=22383862"/>
          <p:cNvSpPr txBox="1"/>
          <p:nvPr/>
        </p:nvSpPr>
        <p:spPr>
          <a:xfrm>
            <a:off x="5763722" y="2068306"/>
            <a:ext cx="3357713" cy="537519"/>
          </a:xfrm>
          <a:prstGeom prst="rect">
            <a:avLst/>
          </a:prstGeom>
          <a:noFill/>
          <a:ln>
            <a:noFill/>
          </a:ln>
        </p:spPr>
        <p:txBody>
          <a:bodyPr spcFirstLastPara="1" wrap="square" lIns="91425" tIns="45700" rIns="91425" bIns="45700" anchor="t" anchorCtr="0">
            <a:noAutofit/>
          </a:bodyPr>
          <a:lstStyle/>
          <a:p>
            <a:pPr marL="0" marR="0" lvl="0" indent="0" algn="dist" rtl="0">
              <a:spcBef>
                <a:spcPts val="0"/>
              </a:spcBef>
              <a:spcAft>
                <a:spcPts val="0"/>
              </a:spcAft>
              <a:buNone/>
            </a:pPr>
            <a:r>
              <a:rPr lang="en-US"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rPr>
              <a:t>YOUR TITLE HERE</a:t>
            </a:r>
            <a:endParaRPr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63" presetClass="path" presetSubtype="0" accel="50000" decel="50000" fill="hold" grpId="1" nodeType="withEffect">
                                  <p:stCondLst>
                                    <p:cond delay="500"/>
                                  </p:stCondLst>
                                  <p:childTnLst>
                                    <p:animMotion origin="layout" path="M 1.25E-6 1.11111E-6 L 0.25 1.11111E-6 " pathEditMode="relative" rAng="0" ptsTypes="AA">
                                      <p:cBhvr>
                                        <p:cTn id="11" dur="1000" spd="-100000" fill="hold"/>
                                        <p:tgtEl>
                                          <p:spTgt spid="11"/>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深度视觉·原创设计 https://www.docer.com/works?userid=22383862"/>
          <p:cNvSpPr/>
          <p:nvPr/>
        </p:nvSpPr>
        <p:spPr>
          <a:xfrm>
            <a:off x="0" y="6482686"/>
            <a:ext cx="12192000" cy="37531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深度视觉·原创设计 https://www.docer.com/works?userid=22383862"/>
          <p:cNvSpPr/>
          <p:nvPr/>
        </p:nvSpPr>
        <p:spPr>
          <a:xfrm rot="16200000">
            <a:off x="11471365" y="16345"/>
            <a:ext cx="736981" cy="70428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3"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自我介绍</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2" name="深度视觉·原创设计 https://www.docer.com/works?userid=22383862"/>
          <p:cNvSpPr/>
          <p:nvPr/>
        </p:nvSpPr>
        <p:spPr>
          <a:xfrm>
            <a:off x="5644087" y="1151792"/>
            <a:ext cx="3706015" cy="455366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noAutofit/>
          </a:bodyPr>
          <a:lstStyle/>
          <a:p>
            <a:pPr algn="ctr"/>
            <a:endParaRPr lang="en-US" sz="900">
              <a:solidFill>
                <a:schemeClr val="accent4"/>
              </a:solidFill>
            </a:endParaRPr>
          </a:p>
        </p:txBody>
      </p:sp>
      <p:sp>
        <p:nvSpPr>
          <p:cNvPr id="7" name="深度视觉·原创设计 https://www.docer.com/works?userid=22383862"/>
          <p:cNvSpPr/>
          <p:nvPr/>
        </p:nvSpPr>
        <p:spPr>
          <a:xfrm>
            <a:off x="6096000" y="1600311"/>
            <a:ext cx="6095999" cy="4882375"/>
          </a:xfrm>
          <a:prstGeom prst="rect">
            <a:avLst/>
          </a:prstGeom>
          <a:blipFill rotWithShape="1">
            <a:blip r:embed="rId1"/>
            <a:stretch>
              <a:fillRect l="-10068" r="-100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noAutofit/>
          </a:bodyPr>
          <a:lstStyle/>
          <a:p>
            <a:pPr algn="ctr"/>
            <a:endParaRPr lang="en-US" sz="900"/>
          </a:p>
        </p:txBody>
      </p:sp>
      <p:sp>
        <p:nvSpPr>
          <p:cNvPr id="8" name="深度视觉·原创设计 https://www.docer.com/works?userid=22383862"/>
          <p:cNvSpPr txBox="1"/>
          <p:nvPr/>
        </p:nvSpPr>
        <p:spPr>
          <a:xfrm>
            <a:off x="1032993" y="2124028"/>
            <a:ext cx="3434080" cy="583565"/>
          </a:xfrm>
          <a:prstGeom prst="rect">
            <a:avLst/>
          </a:prstGeom>
          <a:noFill/>
        </p:spPr>
        <p:txBody>
          <a:bodyPr wrap="none" rtlCol="0">
            <a:spAutoFit/>
          </a:bodyPr>
          <a:lstStyle/>
          <a:p>
            <a:pPr algn="r"/>
            <a:r>
              <a:rPr lang="en-US" alt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21</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计网</a:t>
            </a:r>
            <a:r>
              <a:rPr lang="en-US" alt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1</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班</a:t>
            </a:r>
            <a:r>
              <a:rPr lang="en-US" alt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 </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郑</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芝鹏</a:t>
            </a:r>
            <a:endPar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endParaRPr>
          </a:p>
        </p:txBody>
      </p:sp>
      <p:sp>
        <p:nvSpPr>
          <p:cNvPr id="9" name="深度视觉·原创设计 https://www.docer.com/works?userid=22383862"/>
          <p:cNvSpPr txBox="1"/>
          <p:nvPr/>
        </p:nvSpPr>
        <p:spPr>
          <a:xfrm>
            <a:off x="1283419" y="1600311"/>
            <a:ext cx="3183654" cy="31022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b="0" i="0" u="none" strike="noStrike" cap="none">
                <a:solidFill>
                  <a:schemeClr val="accent1"/>
                </a:solidFill>
                <a:latin typeface="Source Han Sans CN" panose="020B0500000000000000" pitchFamily="34" charset="-128"/>
                <a:ea typeface="Source Han Sans CN" panose="020B0500000000000000" pitchFamily="34" charset="-128"/>
                <a:cs typeface="Lato"/>
                <a:sym typeface="Lato"/>
              </a:rPr>
              <a:t>YOUR TITLE HERE</a:t>
            </a:r>
            <a:endParaRPr sz="2400" b="0" i="0" u="none" strike="noStrike" cap="none">
              <a:solidFill>
                <a:schemeClr val="accent1"/>
              </a:solidFill>
              <a:latin typeface="Source Han Sans CN" panose="020B0500000000000000" pitchFamily="34" charset="-128"/>
              <a:ea typeface="Source Han Sans CN" panose="020B0500000000000000" pitchFamily="34" charset="-128"/>
              <a:cs typeface="Lato"/>
              <a:sym typeface="Lato"/>
            </a:endParaRPr>
          </a:p>
        </p:txBody>
      </p:sp>
      <p:sp>
        <p:nvSpPr>
          <p:cNvPr id="10" name="深度视觉·原创设计 https://www.docer.com/works?userid=22383862"/>
          <p:cNvSpPr txBox="1"/>
          <p:nvPr/>
        </p:nvSpPr>
        <p:spPr>
          <a:xfrm>
            <a:off x="988015" y="3857549"/>
            <a:ext cx="3479058" cy="602615"/>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ts val="2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1">
                    <a:lumMod val="50000"/>
                  </a:schemeClr>
                </a:solidFill>
                <a:effectLst/>
                <a:uLnTx/>
                <a:uFillTx/>
                <a:latin typeface="思源黑体 CN Normal" panose="020B0400000000000000" pitchFamily="34" charset="-122"/>
                <a:ea typeface="思源黑体 CN Normal" panose="020B0400000000000000" pitchFamily="34" charset="-122"/>
                <a:cs typeface="+mn-cs"/>
                <a:sym typeface="FZHei-B01S" panose="02010601030101010101" pitchFamily="2" charset="-122"/>
              </a:rPr>
              <a:t>简单来说，就是一个爱打游戏又菜又爱玩的团支书罢了</a:t>
            </a:r>
            <a:r>
              <a:rPr kumimoji="0" lang="en-US" altLang="zh-CN" sz="1400" b="0" i="0" u="none" strike="noStrike" kern="1200" cap="none" spc="0" normalizeH="0" baseline="0" noProof="0" dirty="0">
                <a:ln>
                  <a:noFill/>
                </a:ln>
                <a:solidFill>
                  <a:schemeClr val="bg1">
                    <a:lumMod val="50000"/>
                  </a:schemeClr>
                </a:solidFill>
                <a:effectLst/>
                <a:uLnTx/>
                <a:uFillTx/>
                <a:latin typeface="思源黑体 CN Normal" panose="020B0400000000000000" pitchFamily="34" charset="-122"/>
                <a:ea typeface="思源黑体 CN Normal" panose="020B0400000000000000" pitchFamily="34" charset="-122"/>
                <a:cs typeface="+mn-cs"/>
                <a:sym typeface="FZHei-B01S" panose="02010601030101010101" pitchFamily="2" charset="-122"/>
              </a:rPr>
              <a:t>~~~</a:t>
            </a:r>
            <a:endParaRPr kumimoji="0" lang="en-US" altLang="zh-CN" sz="1400" b="0" i="0" u="none" strike="noStrike" kern="1200" cap="none" spc="0" normalizeH="0" baseline="0" noProof="0" dirty="0">
              <a:ln>
                <a:noFill/>
              </a:ln>
              <a:solidFill>
                <a:schemeClr val="bg1">
                  <a:lumMod val="50000"/>
                </a:schemeClr>
              </a:solidFill>
              <a:effectLst/>
              <a:uLnTx/>
              <a:uFillTx/>
              <a:latin typeface="思源黑体 CN Normal" panose="020B0400000000000000" pitchFamily="34" charset="-122"/>
              <a:ea typeface="思源黑体 CN Normal" panose="020B0400000000000000" pitchFamily="34" charset="-122"/>
              <a:cs typeface="+mn-cs"/>
              <a:sym typeface="FZHei-B01S"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深度视觉·原创设计 https://www.docer.com/works?userid=22383862"/>
          <p:cNvSpPr/>
          <p:nvPr/>
        </p:nvSpPr>
        <p:spPr>
          <a:xfrm>
            <a:off x="0" y="6482686"/>
            <a:ext cx="12192000" cy="3753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深度视觉·原创设计 https://www.docer.com/works?userid=22383862"/>
          <p:cNvSpPr/>
          <p:nvPr/>
        </p:nvSpPr>
        <p:spPr>
          <a:xfrm rot="16200000">
            <a:off x="11471365" y="16345"/>
            <a:ext cx="736981" cy="704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网页</a:t>
            </a:r>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介绍</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2" name="深度视觉·原创设计 https://www.docer.com/works?userid=22383862"/>
          <p:cNvSpPr/>
          <p:nvPr/>
        </p:nvSpPr>
        <p:spPr>
          <a:xfrm>
            <a:off x="6904325" y="2973532"/>
            <a:ext cx="914400" cy="9144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Roboto Light"/>
            </a:endParaRPr>
          </a:p>
        </p:txBody>
      </p:sp>
      <p:cxnSp>
        <p:nvCxnSpPr>
          <p:cNvPr id="3" name="深度视觉·原创设计 https://www.docer.com/works?userid=22383862"/>
          <p:cNvCxnSpPr/>
          <p:nvPr/>
        </p:nvCxnSpPr>
        <p:spPr>
          <a:xfrm>
            <a:off x="7931727" y="3430732"/>
            <a:ext cx="4260273" cy="0"/>
          </a:xfrm>
          <a:prstGeom prst="line">
            <a:avLst/>
          </a:prstGeom>
          <a:ln w="25400">
            <a:solidFill>
              <a:schemeClr val="bg1">
                <a:lumMod val="85000"/>
              </a:schemeClr>
            </a:solidFill>
            <a:prstDash val="sysDash"/>
            <a:headEnd type="oval" w="med" len="med"/>
          </a:ln>
        </p:spPr>
        <p:style>
          <a:lnRef idx="1">
            <a:schemeClr val="accent1"/>
          </a:lnRef>
          <a:fillRef idx="0">
            <a:schemeClr val="accent1"/>
          </a:fillRef>
          <a:effectRef idx="0">
            <a:schemeClr val="accent1"/>
          </a:effectRef>
          <a:fontRef idx="minor">
            <a:schemeClr val="tx1"/>
          </a:fontRef>
        </p:style>
      </p:cxnSp>
      <p:sp>
        <p:nvSpPr>
          <p:cNvPr id="4" name="深度视觉·原创设计 https://www.docer.com/works?userid=22383862"/>
          <p:cNvSpPr/>
          <p:nvPr/>
        </p:nvSpPr>
        <p:spPr>
          <a:xfrm>
            <a:off x="9798627" y="3246076"/>
            <a:ext cx="369311" cy="369311"/>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500" dirty="0">
              <a:latin typeface="Roboto Light"/>
            </a:endParaRPr>
          </a:p>
        </p:txBody>
      </p:sp>
      <p:sp>
        <p:nvSpPr>
          <p:cNvPr id="6" name="深度视觉·原创设计 https://www.docer.com/works?userid=22383862"/>
          <p:cNvSpPr/>
          <p:nvPr/>
        </p:nvSpPr>
        <p:spPr>
          <a:xfrm>
            <a:off x="9511333" y="3800043"/>
            <a:ext cx="1092141" cy="5835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rPr>
              <a:t>是不是感觉</a:t>
            </a: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rPr>
              <a:t>超厉害！</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endParaRPr>
          </a:p>
        </p:txBody>
      </p:sp>
      <p:sp>
        <p:nvSpPr>
          <p:cNvPr id="7" name="深度视觉·原创设计 https://www.docer.com/works?userid=22383862"/>
          <p:cNvSpPr/>
          <p:nvPr/>
        </p:nvSpPr>
        <p:spPr>
          <a:xfrm>
            <a:off x="1244101" y="2170107"/>
            <a:ext cx="401781"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深度视觉·原创设计 https://www.docer.com/works?userid=22383862"/>
          <p:cNvSpPr txBox="1"/>
          <p:nvPr/>
        </p:nvSpPr>
        <p:spPr>
          <a:xfrm>
            <a:off x="1073681" y="1520732"/>
            <a:ext cx="3027680" cy="583565"/>
          </a:xfrm>
          <a:prstGeom prst="rect">
            <a:avLst/>
          </a:prstGeom>
          <a:noFill/>
        </p:spPr>
        <p:txBody>
          <a:bodyPr wrap="none" rtlCol="0">
            <a:spAutoFit/>
          </a:bodyPr>
          <a:lstStyle/>
          <a:p>
            <a:pPr algn="l"/>
            <a:r>
              <a:rPr lang="zh-CN" altLang="en-US" sz="3200" dirty="0">
                <a:solidFill>
                  <a:schemeClr val="accent1"/>
                </a:solidFill>
                <a:latin typeface="思源黑体 CN Normal" panose="020B0400000000000000" pitchFamily="34" charset="-122"/>
                <a:ea typeface="思源黑体 CN Normal" panose="020B0400000000000000" pitchFamily="34" charset="-122"/>
              </a:rPr>
              <a:t>网页主题：</a:t>
            </a:r>
            <a:r>
              <a:rPr lang="zh-CN" altLang="en-US" sz="3200" dirty="0">
                <a:solidFill>
                  <a:schemeClr val="accent1"/>
                </a:solidFill>
                <a:latin typeface="思源黑体 CN Normal" panose="020B0400000000000000" pitchFamily="34" charset="-122"/>
                <a:ea typeface="思源黑体 CN Normal" panose="020B0400000000000000" pitchFamily="34" charset="-122"/>
              </a:rPr>
              <a:t>原神</a:t>
            </a:r>
            <a:endParaRPr lang="zh-CN" altLang="en-US" sz="3200" dirty="0">
              <a:solidFill>
                <a:schemeClr val="accent1"/>
              </a:solidFill>
              <a:latin typeface="思源黑体 CN Normal" panose="020B0400000000000000" pitchFamily="34" charset="-122"/>
              <a:ea typeface="思源黑体 CN Normal" panose="020B0400000000000000" pitchFamily="34" charset="-122"/>
            </a:endParaRPr>
          </a:p>
        </p:txBody>
      </p:sp>
      <p:sp>
        <p:nvSpPr>
          <p:cNvPr id="9" name="深度视觉·原创设计 https://www.docer.com/works?userid=22383862"/>
          <p:cNvSpPr txBox="1"/>
          <p:nvPr/>
        </p:nvSpPr>
        <p:spPr>
          <a:xfrm>
            <a:off x="668020" y="2412365"/>
            <a:ext cx="5462270" cy="2998470"/>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defRPr/>
            </a:pPr>
            <a:r>
              <a:rPr lang="en-US" altLang="zh-CN"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   </a:t>
            </a:r>
            <a:r>
              <a:rPr lang="zh-CN" altLang="en-US"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原神》是由上海米哈游网络科技股份有限公司制作发行的一款开放世界冒险游戏，游戏发生在一个被称作“提瓦特”的幻想世界，在这里，被神选中的人将被授予“神之眼”，导引元素之力。玩家将扮演一位名为“旅行者”的神秘角色，在自由的旅行中邂逅性格各异、能力独特的同伴们，和他们一起击败强敌，找回失散的亲人——同时，逐步发掘“原神”的真相  。</a:t>
            </a:r>
            <a:endParaRPr lang="zh-CN" altLang="en-US"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a:p>
            <a:pPr marL="0" marR="0" lvl="0" indent="0" algn="l" defTabSz="1217930" rtl="0" eaLnBrk="1" fontAlgn="auto" latinLnBrk="0" hangingPunct="1">
              <a:lnSpc>
                <a:spcPct val="150000"/>
              </a:lnSpc>
              <a:spcBef>
                <a:spcPts val="0"/>
              </a:spcBef>
              <a:spcAft>
                <a:spcPts val="0"/>
              </a:spcAft>
              <a:buClrTx/>
              <a:buSzTx/>
              <a:buFontTx/>
              <a:buNone/>
              <a:defRPr/>
            </a:pPr>
            <a:r>
              <a:rPr lang="en-US" altLang="zh-CN"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    </a:t>
            </a:r>
            <a:r>
              <a:rPr lang="zh-CN" altLang="en-US"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2022年，米哈游原神音乐团队参与了第二十四届冬奥会音乐库的组建，《璃月》《白皑中的冥想》《疾如猛火》等曲目入选，音乐同步应用于相关的体育展示环节 。</a:t>
            </a:r>
            <a:endParaRPr lang="zh-CN" altLang="en-US" sz="14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par>
                                <p:cTn id="15" presetID="22" presetClass="entr" presetSubtype="8"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par>
                                <p:cTn id="23" presetID="22" presetClass="entr" presetSubtype="8"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深度视觉·原创设计 https://www.docer.com/works?userid=22383862"/>
          <p:cNvSpPr/>
          <p:nvPr/>
        </p:nvSpPr>
        <p:spPr>
          <a:xfrm>
            <a:off x="0" y="6482686"/>
            <a:ext cx="12192000" cy="37531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深度视觉·原创设计 https://www.docer.com/works?userid=22383862"/>
          <p:cNvSpPr/>
          <p:nvPr/>
        </p:nvSpPr>
        <p:spPr>
          <a:xfrm rot="16200000">
            <a:off x="11471365" y="16345"/>
            <a:ext cx="736981" cy="70428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8" name="深度视觉·原创设计 https://www.docer.com/works?userid=22383862"/>
          <p:cNvSpPr txBox="1"/>
          <p:nvPr/>
        </p:nvSpPr>
        <p:spPr>
          <a:xfrm>
            <a:off x="379243" y="309320"/>
            <a:ext cx="2131945" cy="40011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输入您的标题</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pic>
        <p:nvPicPr>
          <p:cNvPr id="3" name="深度视觉·原创设计 https://www.docer.com/works?userid=22383862"/>
          <p:cNvPicPr preferRelativeResize="0"/>
          <p:nvPr/>
        </p:nvPicPr>
        <p:blipFill rotWithShape="1">
          <a:blip r:embed="rId1"/>
          <a:srcRect l="4792" r="4791"/>
          <a:stretch>
            <a:fillRect/>
          </a:stretch>
        </p:blipFill>
        <p:spPr>
          <a:xfrm>
            <a:off x="4850130" y="309245"/>
            <a:ext cx="7341870" cy="7092950"/>
          </a:xfrm>
          <a:prstGeom prst="rect">
            <a:avLst/>
          </a:prstGeom>
          <a:noFill/>
          <a:ln>
            <a:noFill/>
          </a:ln>
        </p:spPr>
      </p:pic>
      <p:sp>
        <p:nvSpPr>
          <p:cNvPr id="4" name="深度视觉·原创设计 https://www.docer.com/works?userid=22383862"/>
          <p:cNvSpPr/>
          <p:nvPr/>
        </p:nvSpPr>
        <p:spPr>
          <a:xfrm>
            <a:off x="5744210" y="1518920"/>
            <a:ext cx="5554345" cy="3996055"/>
          </a:xfrm>
          <a:prstGeom prst="rect">
            <a:avLst/>
          </a:prstGeom>
          <a:blipFill rotWithShape="1">
            <a:blip r:embed="rId2"/>
            <a:stretch>
              <a:fillRect t="-3823" b="-3823"/>
            </a:stretch>
          </a:blipFill>
          <a:ln>
            <a:noFill/>
          </a:ln>
        </p:spPr>
        <p:txBody>
          <a:bodyPr lIns="45713" tIns="22850" rIns="45713" bIns="22850" anchor="ctr" anchorCtr="0">
            <a:noAutofit/>
          </a:bodyPr>
          <a:lstStyle/>
          <a:p>
            <a:pPr algn="ctr"/>
            <a:endParaRPr sz="1800">
              <a:solidFill>
                <a:schemeClr val="bg2">
                  <a:lumMod val="50000"/>
                </a:schemeClr>
              </a:solidFill>
              <a:latin typeface="Lato"/>
              <a:ea typeface="Lato"/>
              <a:cs typeface="Lato"/>
              <a:sym typeface="Lato"/>
            </a:endParaRPr>
          </a:p>
        </p:txBody>
      </p:sp>
      <p:sp>
        <p:nvSpPr>
          <p:cNvPr id="5" name="深度视觉·原创设计 https://www.docer.com/works?userid=22383862"/>
          <p:cNvSpPr/>
          <p:nvPr/>
        </p:nvSpPr>
        <p:spPr>
          <a:xfrm>
            <a:off x="207963" y="87630"/>
            <a:ext cx="4486184" cy="6858000"/>
          </a:xfrm>
          <a:prstGeom prst="rect">
            <a:avLst/>
          </a:prstGeom>
          <a:solidFill>
            <a:schemeClr val="bg1"/>
          </a:solidFill>
          <a:ln w="127000">
            <a:noFill/>
          </a:ln>
          <a:effectLst>
            <a:outerShdw blurRad="9779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450"/>
          </a:p>
        </p:txBody>
      </p:sp>
      <p:sp>
        <p:nvSpPr>
          <p:cNvPr id="6" name="深度视觉·原创设计 https://www.docer.com/works?userid=22383862"/>
          <p:cNvSpPr/>
          <p:nvPr/>
        </p:nvSpPr>
        <p:spPr>
          <a:xfrm>
            <a:off x="4913077" y="3021144"/>
            <a:ext cx="415102" cy="41510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450">
              <a:solidFill>
                <a:schemeClr val="bg2">
                  <a:lumMod val="50000"/>
                </a:schemeClr>
              </a:solidFill>
              <a:latin typeface="+mj-lt"/>
            </a:endParaRPr>
          </a:p>
        </p:txBody>
      </p:sp>
      <p:sp>
        <p:nvSpPr>
          <p:cNvPr id="7" name="深度视觉·原创设计 https://www.docer.com/works?userid=22383862"/>
          <p:cNvSpPr/>
          <p:nvPr/>
        </p:nvSpPr>
        <p:spPr>
          <a:xfrm>
            <a:off x="5050542" y="3143469"/>
            <a:ext cx="139886" cy="171437"/>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a:effectLst/>
        </p:spPr>
        <p:txBody>
          <a:bodyPr lIns="45713" tIns="22850" rIns="45713" bIns="22850" anchor="ctr" anchorCtr="0">
            <a:noAutofit/>
          </a:bodyPr>
          <a:lstStyle/>
          <a:p>
            <a:endParaRPr sz="1800">
              <a:solidFill>
                <a:schemeClr val="bg2">
                  <a:lumMod val="50000"/>
                </a:schemeClr>
              </a:solidFill>
              <a:latin typeface="+mj-lt"/>
              <a:ea typeface="Lato"/>
              <a:cs typeface="Lato"/>
              <a:sym typeface="Lato"/>
            </a:endParaRPr>
          </a:p>
        </p:txBody>
      </p:sp>
      <p:sp>
        <p:nvSpPr>
          <p:cNvPr id="8" name="深度视觉·原创设计 https://www.docer.com/works?userid=22383862"/>
          <p:cNvSpPr/>
          <p:nvPr/>
        </p:nvSpPr>
        <p:spPr>
          <a:xfrm>
            <a:off x="4913077" y="4274012"/>
            <a:ext cx="415102" cy="41510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450">
              <a:solidFill>
                <a:schemeClr val="bg2">
                  <a:lumMod val="50000"/>
                </a:schemeClr>
              </a:solidFill>
              <a:latin typeface="+mj-lt"/>
            </a:endParaRPr>
          </a:p>
        </p:txBody>
      </p:sp>
      <p:sp>
        <p:nvSpPr>
          <p:cNvPr id="9" name="深度视觉·原创设计 https://www.docer.com/works?userid=22383862"/>
          <p:cNvSpPr/>
          <p:nvPr/>
        </p:nvSpPr>
        <p:spPr>
          <a:xfrm>
            <a:off x="5050542" y="4396337"/>
            <a:ext cx="139886" cy="171437"/>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a:effectLst/>
        </p:spPr>
        <p:txBody>
          <a:bodyPr lIns="45713" tIns="22850" rIns="45713" bIns="22850" anchor="ctr" anchorCtr="0">
            <a:noAutofit/>
          </a:bodyPr>
          <a:lstStyle/>
          <a:p>
            <a:endParaRPr sz="1800">
              <a:solidFill>
                <a:schemeClr val="bg2">
                  <a:lumMod val="50000"/>
                </a:schemeClr>
              </a:solidFill>
              <a:latin typeface="+mj-lt"/>
              <a:ea typeface="Lato"/>
              <a:cs typeface="Lato"/>
              <a:sym typeface="Lato"/>
            </a:endParaRPr>
          </a:p>
        </p:txBody>
      </p:sp>
      <p:sp>
        <p:nvSpPr>
          <p:cNvPr id="10" name="深度视觉·原创设计 https://www.docer.com/works?userid=22383862"/>
          <p:cNvSpPr txBox="1"/>
          <p:nvPr/>
        </p:nvSpPr>
        <p:spPr>
          <a:xfrm>
            <a:off x="378780" y="309163"/>
            <a:ext cx="2621280" cy="583565"/>
          </a:xfrm>
          <a:prstGeom prst="rect">
            <a:avLst/>
          </a:prstGeom>
          <a:noFill/>
        </p:spPr>
        <p:txBody>
          <a:bodyPr wrap="none" rtlCol="0">
            <a:spAutoFit/>
          </a:bodyPr>
          <a:lstStyle/>
          <a:p>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原神所获</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荣誉</a:t>
            </a:r>
            <a:endPar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endParaRPr>
          </a:p>
        </p:txBody>
      </p:sp>
      <p:sp>
        <p:nvSpPr>
          <p:cNvPr id="12" name="深度视觉·原创设计 https://www.docer.com/works?userid=22383862"/>
          <p:cNvSpPr/>
          <p:nvPr/>
        </p:nvSpPr>
        <p:spPr>
          <a:xfrm>
            <a:off x="1011697" y="1684626"/>
            <a:ext cx="2635294" cy="1630045"/>
          </a:xfrm>
          <a:prstGeom prst="rect">
            <a:avLst/>
          </a:prstGeom>
        </p:spPr>
        <p:txBody>
          <a:bodyPr wrap="square">
            <a:spAutoFit/>
          </a:bodyPr>
          <a:lstStyle/>
          <a:p>
            <a:pPr lvl="0" algn="l">
              <a:lnSpc>
                <a:spcPts val="2000"/>
              </a:lnSpc>
              <a:defRPr/>
            </a:pPr>
            <a:r>
              <a:rPr lang="zh-CN" altLang="en-US"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原神作为一款开放型大世界游戏，画风优美，制作精良，受到国内国外一致好评，此外，原神也是国家重点的文化输出项目，其在</a:t>
            </a:r>
            <a:r>
              <a:rPr lang="en-US" altLang="zh-CN"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2.4</a:t>
            </a:r>
            <a:r>
              <a:rPr lang="zh-CN" altLang="en-US"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版本出现的角色云堇更是凭借传统文化中的戏曲斩获海内玩家的</a:t>
            </a:r>
            <a:r>
              <a:rPr lang="zh-CN" altLang="en-US"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热情。</a:t>
            </a:r>
            <a:endParaRPr lang="zh-CN" altLang="en-US"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14" name="深度视觉·原创设计 https://www.docer.com/works?userid=22383862"/>
          <p:cNvSpPr/>
          <p:nvPr/>
        </p:nvSpPr>
        <p:spPr>
          <a:xfrm>
            <a:off x="1011697" y="4473769"/>
            <a:ext cx="2635294" cy="603885"/>
          </a:xfrm>
          <a:prstGeom prst="rect">
            <a:avLst/>
          </a:prstGeom>
        </p:spPr>
        <p:txBody>
          <a:bodyPr wrap="square">
            <a:spAutoFit/>
          </a:bodyPr>
          <a:lstStyle/>
          <a:p>
            <a:pPr lvl="0" algn="l">
              <a:lnSpc>
                <a:spcPts val="2000"/>
              </a:lnSpc>
              <a:defRPr/>
            </a:pPr>
            <a:r>
              <a:rPr lang="zh-CN" altLang="en-US"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想让更多人去了解一下（当然要以学业为主</a:t>
            </a:r>
            <a:r>
              <a:rPr lang="en-US" altLang="zh-CN"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a:t>
            </a:r>
            <a:endParaRPr lang="en-US" altLang="zh-CN" sz="11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15" name="深度视觉·原创设计 https://www.docer.com/works?userid=22383862"/>
          <p:cNvSpPr/>
          <p:nvPr/>
        </p:nvSpPr>
        <p:spPr>
          <a:xfrm>
            <a:off x="1011555" y="3937000"/>
            <a:ext cx="2290445" cy="33718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rPr>
              <a:t>为什么要做原神</a:t>
            </a: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rPr>
              <a:t>网页？</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1000"/>
                                        <p:tgtEl>
                                          <p:spTgt spid="15"/>
                                        </p:tgtEl>
                                      </p:cBhvr>
                                    </p:animEffect>
                                    <p:anim calcmode="lin" valueType="num">
                                      <p:cBhvr>
                                        <p:cTn id="19" dur="1000" fill="hold"/>
                                        <p:tgtEl>
                                          <p:spTgt spid="15"/>
                                        </p:tgtEl>
                                        <p:attrNameLst>
                                          <p:attrName>ppt_x</p:attrName>
                                        </p:attrNameLst>
                                      </p:cBhvr>
                                      <p:tavLst>
                                        <p:tav tm="0">
                                          <p:val>
                                            <p:strVal val="#ppt_x"/>
                                          </p:val>
                                        </p:tav>
                                        <p:tav tm="100000">
                                          <p:val>
                                            <p:strVal val="#ppt_x"/>
                                          </p:val>
                                        </p:tav>
                                      </p:tavLst>
                                    </p:anim>
                                    <p:anim calcmode="lin" valueType="num">
                                      <p:cBhvr>
                                        <p:cTn id="2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a:off x="0" y="3153554"/>
            <a:ext cx="3628571" cy="37229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2073299" y="2169798"/>
            <a:ext cx="2676124" cy="2518404"/>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深度视觉·原创设计 https://www.docer.com/works?userid=22383862"/>
          <p:cNvSpPr txBox="1"/>
          <p:nvPr/>
        </p:nvSpPr>
        <p:spPr>
          <a:xfrm>
            <a:off x="2673839" y="2430279"/>
            <a:ext cx="1515158" cy="1446550"/>
          </a:xfrm>
          <a:prstGeom prst="rect">
            <a:avLst/>
          </a:prstGeom>
          <a:noFill/>
        </p:spPr>
        <p:txBody>
          <a:bodyPr wrap="none" rtlCol="0">
            <a:spAutoFit/>
          </a:bodyPr>
          <a:lstStyle>
            <a:defPPr>
              <a:defRPr lang="zh-CN"/>
            </a:defPPr>
            <a:lvl1pPr algn="ctr">
              <a:defRPr sz="6600" b="1">
                <a:ln w="12700">
                  <a:noFill/>
                </a:ln>
                <a:gradFill>
                  <a:gsLst>
                    <a:gs pos="50000">
                      <a:srgbClr val="005674"/>
                    </a:gs>
                    <a:gs pos="70000">
                      <a:srgbClr val="00B0F0"/>
                    </a:gs>
                    <a:gs pos="49000">
                      <a:srgbClr val="0070C0"/>
                    </a:gs>
                    <a:gs pos="30000">
                      <a:srgbClr val="00B0F0"/>
                    </a:gs>
                  </a:gsLst>
                  <a:lin ang="5400000" scaled="1"/>
                </a:gradFill>
                <a:effectLst>
                  <a:outerShdw blurRad="254000" dist="152400" dir="2700000" algn="tl" rotWithShape="0">
                    <a:prstClr val="black"/>
                  </a:outerShdw>
                </a:effectLst>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Tx/>
              <a:buNone/>
              <a:defRPr/>
            </a:pPr>
            <a:r>
              <a:rPr lang="en-US" altLang="zh-CN" sz="8800" kern="0" dirty="0">
                <a:solidFill>
                  <a:schemeClr val="accent1"/>
                </a:solidFill>
                <a:effectLst/>
                <a:latin typeface="Source Han Sans SC" panose="020B0500000000000000" pitchFamily="34" charset="-122"/>
                <a:ea typeface="Source Han Sans SC" panose="020B0500000000000000" pitchFamily="34" charset="-122"/>
                <a:sym typeface="Source Han Sans SC" panose="020B0500000000000000" pitchFamily="34" charset="-122"/>
              </a:rPr>
              <a:t>02</a:t>
            </a:r>
            <a:endParaRPr kumimoji="0" lang="zh-CN" altLang="en-US" sz="8800" b="1" i="0" u="none" strike="noStrike" kern="0" cap="none" spc="0" normalizeH="0" baseline="0" noProof="0" dirty="0">
              <a:ln w="12700">
                <a:noFill/>
              </a:ln>
              <a:solidFill>
                <a:schemeClr val="accent1"/>
              </a:solidFill>
              <a:effectLst/>
              <a:uLnTx/>
              <a:uFillTx/>
              <a:latin typeface="Source Han Sans SC" panose="020B0500000000000000" pitchFamily="34" charset="-122"/>
              <a:ea typeface="Source Han Sans SC" panose="020B0500000000000000" pitchFamily="34" charset="-122"/>
              <a:sym typeface="Source Han Sans SC" panose="020B0500000000000000" pitchFamily="34" charset="-122"/>
            </a:endParaRPr>
          </a:p>
        </p:txBody>
      </p:sp>
      <p:sp>
        <p:nvSpPr>
          <p:cNvPr id="12" name="深度视觉·原创设计 https://www.docer.com/works?userid=22383862"/>
          <p:cNvSpPr txBox="1"/>
          <p:nvPr/>
        </p:nvSpPr>
        <p:spPr>
          <a:xfrm>
            <a:off x="2789732" y="3780899"/>
            <a:ext cx="1363282" cy="523220"/>
          </a:xfrm>
          <a:prstGeom prst="rect">
            <a:avLst/>
          </a:prstGeom>
        </p:spPr>
        <p:txBody>
          <a:bodyPr wrap="square">
            <a:spAutoFit/>
          </a:bodyPr>
          <a:lstStyle>
            <a:defPPr>
              <a:defRPr lang="zh-CN"/>
            </a:defPPr>
            <a:lvl1pPr algn="ctr" defTabSz="1219200">
              <a:defRPr sz="4400" b="1" spc="400">
                <a:solidFill>
                  <a:schemeClr val="tx1">
                    <a:lumMod val="75000"/>
                    <a:lumOff val="25000"/>
                  </a:schemeClr>
                </a:solidFill>
                <a:latin typeface="方正黑体简体" panose="02010601030101010101" pitchFamily="2" charset="-122"/>
                <a:ea typeface="方正黑体简体" panose="02010601030101010101" pitchFamily="2" charset="-122"/>
                <a:cs typeface="+mn-ea"/>
              </a:defRPr>
            </a:lvl1pPr>
          </a:lstStyle>
          <a:p>
            <a:pPr marL="0" marR="0" lvl="0" indent="0" algn="dist" defTabSz="1219200" rtl="0" eaLnBrk="1" fontAlgn="auto" latinLnBrk="0" hangingPunct="1">
              <a:lnSpc>
                <a:spcPct val="100000"/>
              </a:lnSpc>
              <a:spcBef>
                <a:spcPts val="0"/>
              </a:spcBef>
              <a:spcAft>
                <a:spcPts val="0"/>
              </a:spcAft>
              <a:buClrTx/>
              <a:buSzTx/>
              <a:buFontTx/>
              <a:buNone/>
              <a:defRPr/>
            </a:pPr>
            <a:r>
              <a:rPr kumimoji="0" lang="en-US" altLang="zh-CN"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rPr>
              <a:t>PART</a:t>
            </a:r>
            <a:endParaRPr kumimoji="0" lang="zh-CN" altLang="en-US"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4" name="深度视觉·原创设计 https://www.docer.com/works?userid=22383862"/>
          <p:cNvSpPr txBox="1"/>
          <p:nvPr/>
        </p:nvSpPr>
        <p:spPr>
          <a:xfrm>
            <a:off x="5701870" y="2695180"/>
            <a:ext cx="4594369" cy="1445260"/>
          </a:xfrm>
          <a:prstGeom prst="rect">
            <a:avLst/>
          </a:prstGeom>
          <a:noFill/>
        </p:spPr>
        <p:txBody>
          <a:bodyPr wrap="square" rtlCol="0">
            <a:spAutoFit/>
          </a:bodyPr>
          <a:lstStyle/>
          <a:p>
            <a:r>
              <a:rPr lang="zh-CN" altLang="en-US" sz="44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rPr>
              <a:t>网页主要功能</a:t>
            </a:r>
            <a:endParaRPr lang="zh-CN" altLang="en-US" sz="4400" b="1">
              <a:solidFill>
                <a:schemeClr val="tx1">
                  <a:lumMod val="75000"/>
                  <a:lumOff val="25000"/>
                </a:schemeClr>
              </a:solidFill>
              <a:latin typeface="思源黑体" panose="020B0500000000000000" pitchFamily="34" charset="-122"/>
              <a:ea typeface="思源黑体" panose="020B0500000000000000" pitchFamily="34" charset="-122"/>
              <a:sym typeface="思源黑体" panose="020B0500000000000000" pitchFamily="34" charset="-122"/>
            </a:endParaRPr>
          </a:p>
          <a:p>
            <a:endParaRPr lang="zh-CN" altLang="en-US" sz="44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15" name="深度视觉·原创设计 https://www.docer.com/works?userid=22383862"/>
          <p:cNvSpPr txBox="1"/>
          <p:nvPr/>
        </p:nvSpPr>
        <p:spPr>
          <a:xfrm>
            <a:off x="5763722" y="2068306"/>
            <a:ext cx="3357713" cy="537519"/>
          </a:xfrm>
          <a:prstGeom prst="rect">
            <a:avLst/>
          </a:prstGeom>
          <a:noFill/>
          <a:ln>
            <a:noFill/>
          </a:ln>
        </p:spPr>
        <p:txBody>
          <a:bodyPr spcFirstLastPara="1" wrap="square" lIns="91425" tIns="45700" rIns="91425" bIns="45700" anchor="t" anchorCtr="0">
            <a:noAutofit/>
          </a:bodyPr>
          <a:lstStyle/>
          <a:p>
            <a:pPr marL="0" marR="0" lvl="0" indent="0" algn="dist" rtl="0">
              <a:spcBef>
                <a:spcPts val="0"/>
              </a:spcBef>
              <a:spcAft>
                <a:spcPts val="0"/>
              </a:spcAft>
              <a:buNone/>
            </a:pPr>
            <a:r>
              <a:rPr lang="en-US"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rPr>
              <a:t>YOUR TITLE HERE</a:t>
            </a:r>
            <a:endParaRPr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endParaRPr>
          </a:p>
        </p:txBody>
      </p:sp>
      <p:sp>
        <p:nvSpPr>
          <p:cNvPr id="16" name="深度视觉·原创设计 https://www.docer.com/works?userid=22383862"/>
          <p:cNvSpPr txBox="1"/>
          <p:nvPr/>
        </p:nvSpPr>
        <p:spPr>
          <a:xfrm>
            <a:off x="5701869" y="3553976"/>
            <a:ext cx="4888794" cy="367030"/>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defRPr/>
            </a:pP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主要讲解网页有啥</a:t>
            </a: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功能</a:t>
            </a:r>
            <a:endPar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63" presetClass="path" presetSubtype="0" accel="50000" decel="50000" fill="hold" grpId="1" nodeType="withEffect">
                                  <p:stCondLst>
                                    <p:cond delay="500"/>
                                  </p:stCondLst>
                                  <p:childTnLst>
                                    <p:animMotion origin="layout" path="M 1.25E-6 1.11111E-6 L 0.25 1.11111E-6 " pathEditMode="relative" rAng="0" ptsTypes="AA">
                                      <p:cBhvr>
                                        <p:cTn id="11" dur="1000" spd="-100000" fill="hold"/>
                                        <p:tgtEl>
                                          <p:spTgt spid="11"/>
                                        </p:tgtEl>
                                        <p:attrNameLst>
                                          <p:attrName>ppt_x</p:attrName>
                                          <p:attrName>ppt_y</p:attrName>
                                        </p:attrNameLst>
                                      </p:cBhvr>
                                      <p:rCtr x="12500" y="0"/>
                                    </p:animMotion>
                                  </p:childTnLst>
                                </p:cTn>
                              </p:par>
                              <p:par>
                                <p:cTn id="12" presetID="2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深度视觉·原创设计 https://www.docer.com/works?userid=22383862"/>
          <p:cNvSpPr/>
          <p:nvPr/>
        </p:nvSpPr>
        <p:spPr>
          <a:xfrm>
            <a:off x="0" y="6482686"/>
            <a:ext cx="12192000" cy="3753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6" name="深度视觉·原创设计 https://www.docer.com/works?userid=22383862"/>
          <p:cNvSpPr/>
          <p:nvPr/>
        </p:nvSpPr>
        <p:spPr>
          <a:xfrm rot="16200000">
            <a:off x="11471365" y="16345"/>
            <a:ext cx="736981" cy="704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07" name="深度视觉·原创设计 https://www.docer.com/works?userid=22383862"/>
          <p:cNvSpPr txBox="1"/>
          <p:nvPr/>
        </p:nvSpPr>
        <p:spPr>
          <a:xfrm>
            <a:off x="379243" y="309320"/>
            <a:ext cx="2131945"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网页</a:t>
            </a:r>
            <a:r>
              <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功能</a:t>
            </a:r>
            <a:endParaRPr lang="zh-CN" altLang="en-US" sz="2000" dirty="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grpSp>
        <p:nvGrpSpPr>
          <p:cNvPr id="3" name="深度视觉·原创设计 https://www.docer.com/works?userid=22383862"/>
          <p:cNvGrpSpPr/>
          <p:nvPr/>
        </p:nvGrpSpPr>
        <p:grpSpPr>
          <a:xfrm>
            <a:off x="778394" y="1479846"/>
            <a:ext cx="5002584" cy="3714068"/>
            <a:chOff x="6702957" y="1597287"/>
            <a:chExt cx="5002584" cy="3714068"/>
          </a:xfrm>
          <a:solidFill>
            <a:schemeClr val="bg1">
              <a:lumMod val="85000"/>
              <a:alpha val="18000"/>
            </a:schemeClr>
          </a:solidFill>
        </p:grpSpPr>
        <p:grpSp>
          <p:nvGrpSpPr>
            <p:cNvPr id="4" name="Group 94"/>
            <p:cNvGrpSpPr/>
            <p:nvPr/>
          </p:nvGrpSpPr>
          <p:grpSpPr>
            <a:xfrm>
              <a:off x="6925866" y="1639850"/>
              <a:ext cx="4779675" cy="3671505"/>
              <a:chOff x="7223605" y="1034167"/>
              <a:chExt cx="4779675" cy="3671505"/>
            </a:xfrm>
            <a:grpFill/>
          </p:grpSpPr>
          <p:sp>
            <p:nvSpPr>
              <p:cNvPr id="26" name="深度视觉·原创设计 https://www.docer.com/works?userid=22383862"/>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7" name="深度视觉·原创设计 https://www.docer.com/works?userid=22383862"/>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8" name="深度视觉·原创设计 https://www.docer.com/works?userid=22383862"/>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9" name="深度视觉·原创设计 https://www.docer.com/works?userid=22383862"/>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30" name="深度视觉·原创设计 https://www.docer.com/works?userid=22383862"/>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31" name="深度视觉·原创设计 https://www.docer.com/works?userid=22383862"/>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32" name="深度视觉·原创设计 https://www.docer.com/works?userid=22383862"/>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33" name="深度视觉·原创设计 https://www.docer.com/works?userid=22383862"/>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34" name="深度视觉·原创设计 https://www.docer.com/works?userid=22383862"/>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grpSp>
        <p:grpSp>
          <p:nvGrpSpPr>
            <p:cNvPr id="5" name="Group 104"/>
            <p:cNvGrpSpPr/>
            <p:nvPr/>
          </p:nvGrpSpPr>
          <p:grpSpPr>
            <a:xfrm rot="9000000">
              <a:off x="7620726" y="1811771"/>
              <a:ext cx="3591333" cy="2758681"/>
              <a:chOff x="7223605" y="1034167"/>
              <a:chExt cx="4779675" cy="3671505"/>
            </a:xfrm>
            <a:grpFill/>
          </p:grpSpPr>
          <p:sp>
            <p:nvSpPr>
              <p:cNvPr id="17" name="深度视觉·原创设计 https://www.docer.com/works?userid=22383862"/>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8" name="深度视觉·原创设计 https://www.docer.com/works?userid=22383862"/>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9" name="深度视觉·原创设计 https://www.docer.com/works?userid=22383862"/>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0" name="深度视觉·原创设计 https://www.docer.com/works?userid=22383862"/>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1" name="深度视觉·原创设计 https://www.docer.com/works?userid=22383862"/>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2" name="深度视觉·原创设计 https://www.docer.com/works?userid=22383862"/>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3" name="深度视觉·原创设计 https://www.docer.com/works?userid=22383862"/>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4" name="深度视觉·原创设计 https://www.docer.com/works?userid=22383862"/>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25" name="深度视觉·原创设计 https://www.docer.com/works?userid=22383862"/>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grpSp>
        <p:grpSp>
          <p:nvGrpSpPr>
            <p:cNvPr id="6" name="Group 114"/>
            <p:cNvGrpSpPr/>
            <p:nvPr/>
          </p:nvGrpSpPr>
          <p:grpSpPr>
            <a:xfrm rot="9000000">
              <a:off x="6702957" y="1597287"/>
              <a:ext cx="4142805" cy="3446444"/>
              <a:chOff x="7242069" y="1000204"/>
              <a:chExt cx="4142805" cy="3446444"/>
            </a:xfrm>
            <a:grpFill/>
          </p:grpSpPr>
          <p:sp>
            <p:nvSpPr>
              <p:cNvPr id="7" name="深度视觉·原创设计 https://www.docer.com/works?userid=22383862"/>
              <p:cNvSpPr/>
              <p:nvPr/>
            </p:nvSpPr>
            <p:spPr>
              <a:xfrm>
                <a:off x="8373143" y="1000204"/>
                <a:ext cx="1180478" cy="11804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8" name="深度视觉·原创设计 https://www.docer.com/works?userid=22383862"/>
              <p:cNvSpPr/>
              <p:nvPr/>
            </p:nvSpPr>
            <p:spPr>
              <a:xfrm>
                <a:off x="9793458" y="1543897"/>
                <a:ext cx="673424" cy="6734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9" name="深度视觉·原创设计 https://www.docer.com/works?userid=22383862"/>
              <p:cNvSpPr/>
              <p:nvPr/>
            </p:nvSpPr>
            <p:spPr>
              <a:xfrm>
                <a:off x="7728795" y="3028844"/>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0" name="深度视觉·原创设计 https://www.docer.com/works?userid=22383862"/>
              <p:cNvSpPr/>
              <p:nvPr/>
            </p:nvSpPr>
            <p:spPr>
              <a:xfrm>
                <a:off x="10055853" y="2924511"/>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1" name="深度视觉·原创设计 https://www.docer.com/works?userid=22383862"/>
              <p:cNvSpPr/>
              <p:nvPr/>
            </p:nvSpPr>
            <p:spPr>
              <a:xfrm>
                <a:off x="7242069" y="1362158"/>
                <a:ext cx="550776" cy="5507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2" name="深度视觉·原创设计 https://www.docer.com/works?userid=22383862"/>
              <p:cNvSpPr/>
              <p:nvPr/>
            </p:nvSpPr>
            <p:spPr>
              <a:xfrm>
                <a:off x="7460786" y="2351919"/>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3" name="深度视觉·原创设计 https://www.docer.com/works?userid=22383862"/>
              <p:cNvSpPr/>
              <p:nvPr/>
            </p:nvSpPr>
            <p:spPr>
              <a:xfrm>
                <a:off x="10593255" y="2042438"/>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4" name="深度视觉·原创设计 https://www.docer.com/works?userid=22383862"/>
              <p:cNvSpPr/>
              <p:nvPr/>
            </p:nvSpPr>
            <p:spPr>
              <a:xfrm>
                <a:off x="11048082" y="1704777"/>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5" name="深度视觉·原创设计 https://www.docer.com/works?userid=22383862"/>
              <p:cNvSpPr/>
              <p:nvPr/>
            </p:nvSpPr>
            <p:spPr>
              <a:xfrm>
                <a:off x="11027370" y="3450791"/>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sp>
            <p:nvSpPr>
              <p:cNvPr id="16" name="深度视觉·原创设计 https://www.docer.com/works?userid=22383862"/>
              <p:cNvSpPr/>
              <p:nvPr/>
            </p:nvSpPr>
            <p:spPr>
              <a:xfrm>
                <a:off x="8453970" y="3618181"/>
                <a:ext cx="828467" cy="8284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Source Han Sans SC" panose="020B0500000000000000" pitchFamily="34" charset="-128"/>
                  <a:ea typeface="Source Han Sans SC" panose="020B0500000000000000" pitchFamily="34" charset="-128"/>
                </a:endParaRPr>
              </a:p>
            </p:txBody>
          </p:sp>
        </p:grpSp>
      </p:grpSp>
      <p:sp>
        <p:nvSpPr>
          <p:cNvPr id="37" name="深度视觉·原创设计 https://www.docer.com/works?userid=22383862"/>
          <p:cNvSpPr/>
          <p:nvPr/>
        </p:nvSpPr>
        <p:spPr>
          <a:xfrm>
            <a:off x="2079540" y="2187779"/>
            <a:ext cx="2198285" cy="4670221"/>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chemeClr val="accent1"/>
          </a:solidFill>
          <a:ln>
            <a:noFill/>
          </a:ln>
          <a:effectLst>
            <a:outerShdw blurRad="381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深度视觉·原创设计 https://www.docer.com/works?userid=22383862"/>
          <p:cNvSpPr/>
          <p:nvPr/>
        </p:nvSpPr>
        <p:spPr>
          <a:xfrm>
            <a:off x="2820247" y="1178629"/>
            <a:ext cx="1203880" cy="1203880"/>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39" name="深度视觉·原创设计 https://www.docer.com/works?userid=22383862"/>
          <p:cNvSpPr/>
          <p:nvPr/>
        </p:nvSpPr>
        <p:spPr>
          <a:xfrm>
            <a:off x="1541806" y="1914538"/>
            <a:ext cx="935942" cy="935942"/>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0" name="深度视觉·原创设计 https://www.docer.com/works?userid=22383862"/>
          <p:cNvSpPr/>
          <p:nvPr/>
        </p:nvSpPr>
        <p:spPr>
          <a:xfrm>
            <a:off x="2437345" y="2560878"/>
            <a:ext cx="1636907" cy="1636907"/>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1" name="深度视觉·原创设计 https://www.docer.com/works?userid=22383862"/>
          <p:cNvSpPr/>
          <p:nvPr/>
        </p:nvSpPr>
        <p:spPr>
          <a:xfrm>
            <a:off x="1088959" y="2997077"/>
            <a:ext cx="1169262" cy="1169262"/>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2" name="深度视觉·原创设计 https://www.docer.com/works?userid=22383862"/>
          <p:cNvSpPr/>
          <p:nvPr/>
        </p:nvSpPr>
        <p:spPr>
          <a:xfrm>
            <a:off x="4098944" y="2249976"/>
            <a:ext cx="835280" cy="835280"/>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3" name="深度视觉·原创设计 https://www.docer.com/works?userid=22383862"/>
          <p:cNvSpPr/>
          <p:nvPr/>
        </p:nvSpPr>
        <p:spPr>
          <a:xfrm>
            <a:off x="4074251" y="3458354"/>
            <a:ext cx="1277194" cy="1277194"/>
          </a:xfrm>
          <a:prstGeom prst="ellipse">
            <a:avLst/>
          </a:prstGeom>
          <a:gradFill flip="none" rotWithShape="1">
            <a:gsLst>
              <a:gs pos="0">
                <a:schemeClr val="bg1"/>
              </a:gs>
              <a:gs pos="100000">
                <a:schemeClr val="bg1">
                  <a:lumMod val="85000"/>
                </a:schemeClr>
              </a:gs>
            </a:gsLst>
            <a:path path="circle">
              <a:fillToRect l="50000" t="50000" r="50000" b="50000"/>
            </a:path>
            <a:tileRect/>
          </a:gradFill>
          <a:ln>
            <a:noFill/>
          </a:ln>
          <a:effectLst>
            <a:outerShdw blurRad="1905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grpSp>
        <p:nvGrpSpPr>
          <p:cNvPr id="44" name="深度视觉·原创设计 https://www.docer.com/works?userid=22383862"/>
          <p:cNvGrpSpPr/>
          <p:nvPr/>
        </p:nvGrpSpPr>
        <p:grpSpPr>
          <a:xfrm>
            <a:off x="1228430" y="1555799"/>
            <a:ext cx="3854723" cy="3319443"/>
            <a:chOff x="800727" y="1555799"/>
            <a:chExt cx="3854723" cy="3319443"/>
          </a:xfrm>
          <a:solidFill>
            <a:schemeClr val="accent2">
              <a:alpha val="39000"/>
            </a:schemeClr>
          </a:solidFill>
        </p:grpSpPr>
        <p:sp>
          <p:nvSpPr>
            <p:cNvPr id="45" name="深度视觉·原创设计 https://www.docer.com/works?userid=22383862"/>
            <p:cNvSpPr/>
            <p:nvPr/>
          </p:nvSpPr>
          <p:spPr>
            <a:xfrm>
              <a:off x="3792588" y="1604501"/>
              <a:ext cx="341678" cy="3416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6" name="深度视觉·原创设计 https://www.docer.com/works?userid=22383862"/>
            <p:cNvSpPr/>
            <p:nvPr/>
          </p:nvSpPr>
          <p:spPr>
            <a:xfrm>
              <a:off x="2209483" y="2074846"/>
              <a:ext cx="247927" cy="2479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7" name="深度视觉·原创设计 https://www.docer.com/works?userid=22383862"/>
            <p:cNvSpPr/>
            <p:nvPr/>
          </p:nvSpPr>
          <p:spPr>
            <a:xfrm>
              <a:off x="3279559" y="4257639"/>
              <a:ext cx="247927" cy="2479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8" name="深度视觉·原创设计 https://www.docer.com/works?userid=22383862"/>
            <p:cNvSpPr/>
            <p:nvPr/>
          </p:nvSpPr>
          <p:spPr>
            <a:xfrm>
              <a:off x="1677025" y="4186865"/>
              <a:ext cx="365757" cy="36575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49" name="深度视觉·原创设计 https://www.docer.com/works?userid=22383862"/>
            <p:cNvSpPr/>
            <p:nvPr/>
          </p:nvSpPr>
          <p:spPr>
            <a:xfrm>
              <a:off x="3312934" y="2397154"/>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0" name="深度视觉·原创设计 https://www.docer.com/works?userid=22383862"/>
            <p:cNvSpPr/>
            <p:nvPr/>
          </p:nvSpPr>
          <p:spPr>
            <a:xfrm>
              <a:off x="800727" y="2712105"/>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1" name="深度视觉·原创设计 https://www.docer.com/works?userid=22383862"/>
            <p:cNvSpPr/>
            <p:nvPr/>
          </p:nvSpPr>
          <p:spPr>
            <a:xfrm>
              <a:off x="4387856" y="3090870"/>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2" name="深度视觉·原创设计 https://www.docer.com/works?userid=22383862"/>
            <p:cNvSpPr/>
            <p:nvPr/>
          </p:nvSpPr>
          <p:spPr>
            <a:xfrm>
              <a:off x="3734328" y="3090904"/>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3" name="深度视觉·原创设计 https://www.docer.com/works?userid=22383862"/>
            <p:cNvSpPr/>
            <p:nvPr/>
          </p:nvSpPr>
          <p:spPr>
            <a:xfrm>
              <a:off x="3641625" y="4607648"/>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4" name="深度视觉·原创设计 https://www.docer.com/works?userid=22383862"/>
            <p:cNvSpPr/>
            <p:nvPr/>
          </p:nvSpPr>
          <p:spPr>
            <a:xfrm>
              <a:off x="921291" y="4297847"/>
              <a:ext cx="267594" cy="2675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5" name="深度视觉·原创设计 https://www.docer.com/works?userid=22383862"/>
            <p:cNvSpPr/>
            <p:nvPr/>
          </p:nvSpPr>
          <p:spPr>
            <a:xfrm>
              <a:off x="1905852" y="1555799"/>
              <a:ext cx="363204" cy="36320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sp>
          <p:nvSpPr>
            <p:cNvPr id="56" name="深度视觉·原创设计 https://www.docer.com/works?userid=22383862"/>
            <p:cNvSpPr/>
            <p:nvPr/>
          </p:nvSpPr>
          <p:spPr>
            <a:xfrm>
              <a:off x="2734737" y="4285064"/>
              <a:ext cx="363204" cy="36320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ource Han Sans SC" panose="020B0500000000000000" pitchFamily="34" charset="-128"/>
                <a:ea typeface="Source Han Sans SC" panose="020B0500000000000000" pitchFamily="34" charset="-128"/>
              </a:endParaRPr>
            </a:p>
          </p:txBody>
        </p:sp>
      </p:grpSp>
      <p:sp>
        <p:nvSpPr>
          <p:cNvPr id="58" name="深度视觉·原创设计 https://www.docer.com/works?userid=22383862"/>
          <p:cNvSpPr/>
          <p:nvPr/>
        </p:nvSpPr>
        <p:spPr>
          <a:xfrm>
            <a:off x="3468021" y="1091350"/>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2</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sp>
        <p:nvSpPr>
          <p:cNvPr id="59" name="深度视觉·原创设计 https://www.docer.com/works?userid=22383862"/>
          <p:cNvSpPr/>
          <p:nvPr/>
        </p:nvSpPr>
        <p:spPr>
          <a:xfrm>
            <a:off x="3745365" y="2776928"/>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1</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sp>
        <p:nvSpPr>
          <p:cNvPr id="60" name="深度视觉·原创设计 https://www.docer.com/works?userid=22383862"/>
          <p:cNvSpPr/>
          <p:nvPr/>
        </p:nvSpPr>
        <p:spPr>
          <a:xfrm>
            <a:off x="1673590" y="1805938"/>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5</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sp>
        <p:nvSpPr>
          <p:cNvPr id="61" name="深度视觉·原创设计 https://www.docer.com/works?userid=22383862"/>
          <p:cNvSpPr/>
          <p:nvPr/>
        </p:nvSpPr>
        <p:spPr>
          <a:xfrm>
            <a:off x="977042" y="3584037"/>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6</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sp>
        <p:nvSpPr>
          <p:cNvPr id="62" name="深度视觉·原创设计 https://www.docer.com/works?userid=22383862"/>
          <p:cNvSpPr/>
          <p:nvPr/>
        </p:nvSpPr>
        <p:spPr>
          <a:xfrm>
            <a:off x="5079480" y="4245362"/>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4</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sp>
        <p:nvSpPr>
          <p:cNvPr id="63" name="深度视觉·原创设计 https://www.docer.com/works?userid=22383862"/>
          <p:cNvSpPr/>
          <p:nvPr/>
        </p:nvSpPr>
        <p:spPr>
          <a:xfrm>
            <a:off x="4645837" y="2187779"/>
            <a:ext cx="363204" cy="363204"/>
          </a:xfrm>
          <a:prstGeom prst="ellipse">
            <a:avLst/>
          </a:prstGeom>
          <a:solidFill>
            <a:schemeClr val="bg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65000"/>
                    <a:lumOff val="35000"/>
                  </a:schemeClr>
                </a:solidFill>
                <a:latin typeface="Source Han Sans SC" panose="020B0500000000000000" pitchFamily="34" charset="-128"/>
                <a:ea typeface="Source Han Sans SC" panose="020B0500000000000000" pitchFamily="34" charset="-128"/>
              </a:rPr>
              <a:t>3</a:t>
            </a:r>
            <a:endParaRPr lang="en-US" b="1" dirty="0">
              <a:solidFill>
                <a:schemeClr val="tx1">
                  <a:lumMod val="65000"/>
                  <a:lumOff val="35000"/>
                </a:schemeClr>
              </a:solidFill>
              <a:latin typeface="Source Han Sans SC" panose="020B0500000000000000" pitchFamily="34" charset="-128"/>
              <a:ea typeface="Source Han Sans SC" panose="020B0500000000000000" pitchFamily="34" charset="-128"/>
            </a:endParaRPr>
          </a:p>
        </p:txBody>
      </p:sp>
      <p:grpSp>
        <p:nvGrpSpPr>
          <p:cNvPr id="76" name="深度视觉·原创设计 https://www.docer.com/works?userid=22383862"/>
          <p:cNvGrpSpPr/>
          <p:nvPr/>
        </p:nvGrpSpPr>
        <p:grpSpPr>
          <a:xfrm>
            <a:off x="3124031" y="1541998"/>
            <a:ext cx="602226" cy="502637"/>
            <a:chOff x="1588" y="-296862"/>
            <a:chExt cx="2649537" cy="2211388"/>
          </a:xfrm>
          <a:solidFill>
            <a:schemeClr val="accent1"/>
          </a:solidFill>
        </p:grpSpPr>
        <p:sp>
          <p:nvSpPr>
            <p:cNvPr id="77" name="深度视觉·原创设计 https://www.docer.com/works?userid=22383862"/>
            <p:cNvSpPr>
              <a:spLocks noEditPoints="1"/>
            </p:cNvSpPr>
            <p:nvPr/>
          </p:nvSpPr>
          <p:spPr bwMode="auto">
            <a:xfrm rot="21339349">
              <a:off x="1588" y="-296862"/>
              <a:ext cx="2649537" cy="2211388"/>
            </a:xfrm>
            <a:custGeom>
              <a:avLst/>
              <a:gdLst>
                <a:gd name="T0" fmla="*/ 2 w 704"/>
                <a:gd name="T1" fmla="*/ 252 h 586"/>
                <a:gd name="T2" fmla="*/ 0 w 704"/>
                <a:gd name="T3" fmla="*/ 279 h 586"/>
                <a:gd name="T4" fmla="*/ 702 w 704"/>
                <a:gd name="T5" fmla="*/ 334 h 586"/>
                <a:gd name="T6" fmla="*/ 704 w 704"/>
                <a:gd name="T7" fmla="*/ 308 h 586"/>
                <a:gd name="T8" fmla="*/ 2 w 704"/>
                <a:gd name="T9" fmla="*/ 252 h 586"/>
                <a:gd name="T10" fmla="*/ 346 w 704"/>
                <a:gd name="T11" fmla="*/ 452 h 586"/>
                <a:gd name="T12" fmla="*/ 200 w 704"/>
                <a:gd name="T13" fmla="*/ 281 h 586"/>
                <a:gd name="T14" fmla="*/ 372 w 704"/>
                <a:gd name="T15" fmla="*/ 134 h 586"/>
                <a:gd name="T16" fmla="*/ 518 w 704"/>
                <a:gd name="T17" fmla="*/ 306 h 586"/>
                <a:gd name="T18" fmla="*/ 346 w 704"/>
                <a:gd name="T19" fmla="*/ 45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4" h="586">
                  <a:moveTo>
                    <a:pt x="2" y="252"/>
                  </a:moveTo>
                  <a:cubicBezTo>
                    <a:pt x="0" y="279"/>
                    <a:pt x="0" y="279"/>
                    <a:pt x="0" y="279"/>
                  </a:cubicBezTo>
                  <a:cubicBezTo>
                    <a:pt x="138" y="557"/>
                    <a:pt x="522" y="586"/>
                    <a:pt x="702" y="334"/>
                  </a:cubicBezTo>
                  <a:cubicBezTo>
                    <a:pt x="704" y="308"/>
                    <a:pt x="704" y="308"/>
                    <a:pt x="704" y="308"/>
                  </a:cubicBezTo>
                  <a:cubicBezTo>
                    <a:pt x="567" y="30"/>
                    <a:pt x="182" y="0"/>
                    <a:pt x="2" y="252"/>
                  </a:cubicBezTo>
                  <a:close/>
                  <a:moveTo>
                    <a:pt x="346" y="452"/>
                  </a:moveTo>
                  <a:cubicBezTo>
                    <a:pt x="258" y="445"/>
                    <a:pt x="193" y="368"/>
                    <a:pt x="200" y="281"/>
                  </a:cubicBezTo>
                  <a:cubicBezTo>
                    <a:pt x="207" y="193"/>
                    <a:pt x="284" y="127"/>
                    <a:pt x="372" y="134"/>
                  </a:cubicBezTo>
                  <a:cubicBezTo>
                    <a:pt x="459" y="141"/>
                    <a:pt x="525" y="218"/>
                    <a:pt x="518" y="306"/>
                  </a:cubicBezTo>
                  <a:cubicBezTo>
                    <a:pt x="511" y="394"/>
                    <a:pt x="434" y="459"/>
                    <a:pt x="346" y="452"/>
                  </a:cubicBezTo>
                  <a:close/>
                </a:path>
              </a:pathLst>
            </a:cu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sp>
          <p:nvSpPr>
            <p:cNvPr id="78" name="深度视觉·原创设计 https://www.docer.com/works?userid=22383862"/>
            <p:cNvSpPr>
              <a:spLocks noChangeArrowheads="1"/>
            </p:cNvSpPr>
            <p:nvPr/>
          </p:nvSpPr>
          <p:spPr bwMode="auto">
            <a:xfrm rot="21339349">
              <a:off x="1050925" y="511176"/>
              <a:ext cx="598487" cy="600075"/>
            </a:xfrm>
            <a:prstGeom prst="ellipse">
              <a:avLst/>
            </a:pr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grpSp>
      <p:grpSp>
        <p:nvGrpSpPr>
          <p:cNvPr id="79" name="深度视觉·原创设计 https://www.docer.com/works?userid=22383862"/>
          <p:cNvGrpSpPr/>
          <p:nvPr/>
        </p:nvGrpSpPr>
        <p:grpSpPr>
          <a:xfrm>
            <a:off x="4497571" y="3901592"/>
            <a:ext cx="385856" cy="439028"/>
            <a:chOff x="1416917" y="1026775"/>
            <a:chExt cx="852488" cy="969962"/>
          </a:xfrm>
          <a:solidFill>
            <a:schemeClr val="accent1"/>
          </a:solidFill>
        </p:grpSpPr>
        <p:sp>
          <p:nvSpPr>
            <p:cNvPr id="80" name="深度视觉·原创设计 https://www.docer.com/works?userid=22383862"/>
            <p:cNvSpPr>
              <a:spLocks noEditPoints="1"/>
            </p:cNvSpPr>
            <p:nvPr/>
          </p:nvSpPr>
          <p:spPr bwMode="auto">
            <a:xfrm>
              <a:off x="1416917" y="1026775"/>
              <a:ext cx="852488" cy="969962"/>
            </a:xfrm>
            <a:custGeom>
              <a:avLst/>
              <a:gdLst>
                <a:gd name="T0" fmla="*/ 362 w 537"/>
                <a:gd name="T1" fmla="*/ 0 h 611"/>
                <a:gd name="T2" fmla="*/ 0 w 537"/>
                <a:gd name="T3" fmla="*/ 0 h 611"/>
                <a:gd name="T4" fmla="*/ 0 w 537"/>
                <a:gd name="T5" fmla="*/ 611 h 611"/>
                <a:gd name="T6" fmla="*/ 537 w 537"/>
                <a:gd name="T7" fmla="*/ 611 h 611"/>
                <a:gd name="T8" fmla="*/ 537 w 537"/>
                <a:gd name="T9" fmla="*/ 174 h 611"/>
                <a:gd name="T10" fmla="*/ 362 w 537"/>
                <a:gd name="T11" fmla="*/ 0 h 611"/>
                <a:gd name="T12" fmla="*/ 230 w 537"/>
                <a:gd name="T13" fmla="*/ 306 h 611"/>
                <a:gd name="T14" fmla="*/ 269 w 537"/>
                <a:gd name="T15" fmla="*/ 306 h 611"/>
                <a:gd name="T16" fmla="*/ 269 w 537"/>
                <a:gd name="T17" fmla="*/ 267 h 611"/>
                <a:gd name="T18" fmla="*/ 230 w 537"/>
                <a:gd name="T19" fmla="*/ 267 h 611"/>
                <a:gd name="T20" fmla="*/ 230 w 537"/>
                <a:gd name="T21" fmla="*/ 229 h 611"/>
                <a:gd name="T22" fmla="*/ 269 w 537"/>
                <a:gd name="T23" fmla="*/ 229 h 611"/>
                <a:gd name="T24" fmla="*/ 269 w 537"/>
                <a:gd name="T25" fmla="*/ 191 h 611"/>
                <a:gd name="T26" fmla="*/ 230 w 537"/>
                <a:gd name="T27" fmla="*/ 191 h 611"/>
                <a:gd name="T28" fmla="*/ 230 w 537"/>
                <a:gd name="T29" fmla="*/ 153 h 611"/>
                <a:gd name="T30" fmla="*/ 269 w 537"/>
                <a:gd name="T31" fmla="*/ 153 h 611"/>
                <a:gd name="T32" fmla="*/ 269 w 537"/>
                <a:gd name="T33" fmla="*/ 115 h 611"/>
                <a:gd name="T34" fmla="*/ 230 w 537"/>
                <a:gd name="T35" fmla="*/ 115 h 611"/>
                <a:gd name="T36" fmla="*/ 230 w 537"/>
                <a:gd name="T37" fmla="*/ 76 h 611"/>
                <a:gd name="T38" fmla="*/ 269 w 537"/>
                <a:gd name="T39" fmla="*/ 76 h 611"/>
                <a:gd name="T40" fmla="*/ 269 w 537"/>
                <a:gd name="T41" fmla="*/ 115 h 611"/>
                <a:gd name="T42" fmla="*/ 307 w 537"/>
                <a:gd name="T43" fmla="*/ 115 h 611"/>
                <a:gd name="T44" fmla="*/ 307 w 537"/>
                <a:gd name="T45" fmla="*/ 153 h 611"/>
                <a:gd name="T46" fmla="*/ 269 w 537"/>
                <a:gd name="T47" fmla="*/ 153 h 611"/>
                <a:gd name="T48" fmla="*/ 269 w 537"/>
                <a:gd name="T49" fmla="*/ 191 h 611"/>
                <a:gd name="T50" fmla="*/ 307 w 537"/>
                <a:gd name="T51" fmla="*/ 191 h 611"/>
                <a:gd name="T52" fmla="*/ 307 w 537"/>
                <a:gd name="T53" fmla="*/ 229 h 611"/>
                <a:gd name="T54" fmla="*/ 269 w 537"/>
                <a:gd name="T55" fmla="*/ 229 h 611"/>
                <a:gd name="T56" fmla="*/ 269 w 537"/>
                <a:gd name="T57" fmla="*/ 267 h 611"/>
                <a:gd name="T58" fmla="*/ 307 w 537"/>
                <a:gd name="T59" fmla="*/ 267 h 611"/>
                <a:gd name="T60" fmla="*/ 307 w 537"/>
                <a:gd name="T61" fmla="*/ 306 h 611"/>
                <a:gd name="T62" fmla="*/ 269 w 537"/>
                <a:gd name="T63" fmla="*/ 306 h 611"/>
                <a:gd name="T64" fmla="*/ 269 w 537"/>
                <a:gd name="T65" fmla="*/ 344 h 611"/>
                <a:gd name="T66" fmla="*/ 307 w 537"/>
                <a:gd name="T67" fmla="*/ 344 h 611"/>
                <a:gd name="T68" fmla="*/ 307 w 537"/>
                <a:gd name="T69" fmla="*/ 382 h 611"/>
                <a:gd name="T70" fmla="*/ 269 w 537"/>
                <a:gd name="T71" fmla="*/ 382 h 611"/>
                <a:gd name="T72" fmla="*/ 269 w 537"/>
                <a:gd name="T73" fmla="*/ 344 h 611"/>
                <a:gd name="T74" fmla="*/ 230 w 537"/>
                <a:gd name="T75" fmla="*/ 344 h 611"/>
                <a:gd name="T76" fmla="*/ 230 w 537"/>
                <a:gd name="T77" fmla="*/ 306 h 611"/>
                <a:gd name="T78" fmla="*/ 154 w 537"/>
                <a:gd name="T79" fmla="*/ 535 h 611"/>
                <a:gd name="T80" fmla="*/ 77 w 537"/>
                <a:gd name="T81" fmla="*/ 535 h 611"/>
                <a:gd name="T82" fmla="*/ 77 w 537"/>
                <a:gd name="T83" fmla="*/ 76 h 611"/>
                <a:gd name="T84" fmla="*/ 192 w 537"/>
                <a:gd name="T85" fmla="*/ 76 h 611"/>
                <a:gd name="T86" fmla="*/ 192 w 537"/>
                <a:gd name="T87" fmla="*/ 382 h 611"/>
                <a:gd name="T88" fmla="*/ 154 w 537"/>
                <a:gd name="T89" fmla="*/ 382 h 611"/>
                <a:gd name="T90" fmla="*/ 154 w 537"/>
                <a:gd name="T91" fmla="*/ 535 h 611"/>
                <a:gd name="T92" fmla="*/ 345 w 537"/>
                <a:gd name="T93" fmla="*/ 573 h 611"/>
                <a:gd name="T94" fmla="*/ 192 w 537"/>
                <a:gd name="T95" fmla="*/ 573 h 611"/>
                <a:gd name="T96" fmla="*/ 192 w 537"/>
                <a:gd name="T97" fmla="*/ 420 h 611"/>
                <a:gd name="T98" fmla="*/ 345 w 537"/>
                <a:gd name="T99" fmla="*/ 420 h 611"/>
                <a:gd name="T100" fmla="*/ 345 w 537"/>
                <a:gd name="T101" fmla="*/ 573 h 611"/>
                <a:gd name="T102" fmla="*/ 460 w 537"/>
                <a:gd name="T103" fmla="*/ 535 h 611"/>
                <a:gd name="T104" fmla="*/ 384 w 537"/>
                <a:gd name="T105" fmla="*/ 535 h 611"/>
                <a:gd name="T106" fmla="*/ 384 w 537"/>
                <a:gd name="T107" fmla="*/ 382 h 611"/>
                <a:gd name="T108" fmla="*/ 345 w 537"/>
                <a:gd name="T109" fmla="*/ 382 h 611"/>
                <a:gd name="T110" fmla="*/ 345 w 537"/>
                <a:gd name="T111" fmla="*/ 93 h 611"/>
                <a:gd name="T112" fmla="*/ 460 w 537"/>
                <a:gd name="T113" fmla="*/ 208 h 611"/>
                <a:gd name="T114" fmla="*/ 460 w 537"/>
                <a:gd name="T115" fmla="*/ 5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7" h="611">
                  <a:moveTo>
                    <a:pt x="362" y="0"/>
                  </a:moveTo>
                  <a:lnTo>
                    <a:pt x="0" y="0"/>
                  </a:lnTo>
                  <a:lnTo>
                    <a:pt x="0" y="611"/>
                  </a:lnTo>
                  <a:lnTo>
                    <a:pt x="537" y="611"/>
                  </a:lnTo>
                  <a:lnTo>
                    <a:pt x="537" y="174"/>
                  </a:lnTo>
                  <a:lnTo>
                    <a:pt x="362" y="0"/>
                  </a:lnTo>
                  <a:close/>
                  <a:moveTo>
                    <a:pt x="230" y="306"/>
                  </a:moveTo>
                  <a:lnTo>
                    <a:pt x="269" y="306"/>
                  </a:lnTo>
                  <a:lnTo>
                    <a:pt x="269" y="267"/>
                  </a:lnTo>
                  <a:lnTo>
                    <a:pt x="230" y="267"/>
                  </a:lnTo>
                  <a:lnTo>
                    <a:pt x="230" y="229"/>
                  </a:lnTo>
                  <a:lnTo>
                    <a:pt x="269" y="229"/>
                  </a:lnTo>
                  <a:lnTo>
                    <a:pt x="269" y="191"/>
                  </a:lnTo>
                  <a:lnTo>
                    <a:pt x="230" y="191"/>
                  </a:lnTo>
                  <a:lnTo>
                    <a:pt x="230" y="153"/>
                  </a:lnTo>
                  <a:lnTo>
                    <a:pt x="269" y="153"/>
                  </a:lnTo>
                  <a:lnTo>
                    <a:pt x="269" y="115"/>
                  </a:lnTo>
                  <a:lnTo>
                    <a:pt x="230" y="115"/>
                  </a:lnTo>
                  <a:lnTo>
                    <a:pt x="230" y="76"/>
                  </a:lnTo>
                  <a:lnTo>
                    <a:pt x="269" y="76"/>
                  </a:lnTo>
                  <a:lnTo>
                    <a:pt x="269" y="115"/>
                  </a:lnTo>
                  <a:lnTo>
                    <a:pt x="307" y="115"/>
                  </a:lnTo>
                  <a:lnTo>
                    <a:pt x="307" y="153"/>
                  </a:lnTo>
                  <a:lnTo>
                    <a:pt x="269" y="153"/>
                  </a:lnTo>
                  <a:lnTo>
                    <a:pt x="269" y="191"/>
                  </a:lnTo>
                  <a:lnTo>
                    <a:pt x="307" y="191"/>
                  </a:lnTo>
                  <a:lnTo>
                    <a:pt x="307" y="229"/>
                  </a:lnTo>
                  <a:lnTo>
                    <a:pt x="269" y="229"/>
                  </a:lnTo>
                  <a:lnTo>
                    <a:pt x="269" y="267"/>
                  </a:lnTo>
                  <a:lnTo>
                    <a:pt x="307" y="267"/>
                  </a:lnTo>
                  <a:lnTo>
                    <a:pt x="307" y="306"/>
                  </a:lnTo>
                  <a:lnTo>
                    <a:pt x="269" y="306"/>
                  </a:lnTo>
                  <a:lnTo>
                    <a:pt x="269" y="344"/>
                  </a:lnTo>
                  <a:lnTo>
                    <a:pt x="307" y="344"/>
                  </a:lnTo>
                  <a:lnTo>
                    <a:pt x="307" y="382"/>
                  </a:lnTo>
                  <a:lnTo>
                    <a:pt x="269" y="382"/>
                  </a:lnTo>
                  <a:lnTo>
                    <a:pt x="269" y="344"/>
                  </a:lnTo>
                  <a:lnTo>
                    <a:pt x="230" y="344"/>
                  </a:lnTo>
                  <a:lnTo>
                    <a:pt x="230" y="306"/>
                  </a:lnTo>
                  <a:close/>
                  <a:moveTo>
                    <a:pt x="154" y="535"/>
                  </a:moveTo>
                  <a:lnTo>
                    <a:pt x="77" y="535"/>
                  </a:lnTo>
                  <a:lnTo>
                    <a:pt x="77" y="76"/>
                  </a:lnTo>
                  <a:lnTo>
                    <a:pt x="192" y="76"/>
                  </a:lnTo>
                  <a:lnTo>
                    <a:pt x="192" y="382"/>
                  </a:lnTo>
                  <a:lnTo>
                    <a:pt x="154" y="382"/>
                  </a:lnTo>
                  <a:lnTo>
                    <a:pt x="154" y="535"/>
                  </a:lnTo>
                  <a:close/>
                  <a:moveTo>
                    <a:pt x="345" y="573"/>
                  </a:moveTo>
                  <a:lnTo>
                    <a:pt x="192" y="573"/>
                  </a:lnTo>
                  <a:lnTo>
                    <a:pt x="192" y="420"/>
                  </a:lnTo>
                  <a:lnTo>
                    <a:pt x="345" y="420"/>
                  </a:lnTo>
                  <a:lnTo>
                    <a:pt x="345" y="573"/>
                  </a:lnTo>
                  <a:close/>
                  <a:moveTo>
                    <a:pt x="460" y="535"/>
                  </a:moveTo>
                  <a:lnTo>
                    <a:pt x="384" y="535"/>
                  </a:lnTo>
                  <a:lnTo>
                    <a:pt x="384" y="382"/>
                  </a:lnTo>
                  <a:lnTo>
                    <a:pt x="345" y="382"/>
                  </a:lnTo>
                  <a:lnTo>
                    <a:pt x="345" y="93"/>
                  </a:lnTo>
                  <a:lnTo>
                    <a:pt x="460" y="208"/>
                  </a:lnTo>
                  <a:lnTo>
                    <a:pt x="460" y="535"/>
                  </a:lnTo>
                  <a:close/>
                </a:path>
              </a:pathLst>
            </a:cu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sp>
          <p:nvSpPr>
            <p:cNvPr id="81" name="深度视觉·原创设计 https://www.docer.com/works?userid=22383862"/>
            <p:cNvSpPr>
              <a:spLocks noChangeArrowheads="1"/>
            </p:cNvSpPr>
            <p:nvPr/>
          </p:nvSpPr>
          <p:spPr bwMode="auto">
            <a:xfrm>
              <a:off x="1782042" y="1755437"/>
              <a:ext cx="122238" cy="60325"/>
            </a:xfrm>
            <a:prstGeom prst="rect">
              <a:avLst/>
            </a:pr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grpSp>
      <p:grpSp>
        <p:nvGrpSpPr>
          <p:cNvPr id="82" name="深度视觉·原创设计 https://www.docer.com/works?userid=22383862"/>
          <p:cNvGrpSpPr/>
          <p:nvPr/>
        </p:nvGrpSpPr>
        <p:grpSpPr>
          <a:xfrm>
            <a:off x="1515795" y="3367227"/>
            <a:ext cx="376794" cy="430968"/>
            <a:chOff x="0" y="4763"/>
            <a:chExt cx="1479550" cy="1692275"/>
          </a:xfrm>
          <a:solidFill>
            <a:schemeClr val="accent1"/>
          </a:solidFill>
        </p:grpSpPr>
        <p:sp>
          <p:nvSpPr>
            <p:cNvPr id="83" name="深度视觉·原创设计 https://www.docer.com/works?userid=22383862"/>
            <p:cNvSpPr>
              <a:spLocks noEditPoints="1"/>
            </p:cNvSpPr>
            <p:nvPr/>
          </p:nvSpPr>
          <p:spPr bwMode="auto">
            <a:xfrm>
              <a:off x="0" y="4763"/>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sp>
          <p:nvSpPr>
            <p:cNvPr id="84" name="深度视觉·原创设计 https://www.docer.com/works?userid=22383862"/>
            <p:cNvSpPr/>
            <p:nvPr/>
          </p:nvSpPr>
          <p:spPr bwMode="auto">
            <a:xfrm>
              <a:off x="0" y="957263"/>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grpSp>
      <p:grpSp>
        <p:nvGrpSpPr>
          <p:cNvPr id="85" name="深度视觉·原创设计 https://www.docer.com/works?userid=22383862"/>
          <p:cNvGrpSpPr/>
          <p:nvPr/>
        </p:nvGrpSpPr>
        <p:grpSpPr>
          <a:xfrm flipH="1">
            <a:off x="1903464" y="2309623"/>
            <a:ext cx="336188" cy="294806"/>
            <a:chOff x="1588" y="1588"/>
            <a:chExt cx="1663700" cy="1458912"/>
          </a:xfrm>
          <a:solidFill>
            <a:schemeClr val="accent1"/>
          </a:solidFill>
        </p:grpSpPr>
        <p:sp>
          <p:nvSpPr>
            <p:cNvPr id="86" name="深度视觉·原创设计 https://www.docer.com/works?userid=22383862"/>
            <p:cNvSpPr>
              <a:spLocks noChangeArrowheads="1"/>
            </p:cNvSpPr>
            <p:nvPr/>
          </p:nvSpPr>
          <p:spPr bwMode="auto">
            <a:xfrm>
              <a:off x="207963" y="1044575"/>
              <a:ext cx="415925" cy="415925"/>
            </a:xfrm>
            <a:prstGeom prst="ellipse">
              <a:avLst/>
            </a:pr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sp>
          <p:nvSpPr>
            <p:cNvPr id="87" name="深度视觉·原创设计 https://www.docer.com/works?userid=22383862"/>
            <p:cNvSpPr>
              <a:spLocks noChangeArrowheads="1"/>
            </p:cNvSpPr>
            <p:nvPr/>
          </p:nvSpPr>
          <p:spPr bwMode="auto">
            <a:xfrm>
              <a:off x="1144588" y="1044575"/>
              <a:ext cx="419100" cy="415925"/>
            </a:xfrm>
            <a:prstGeom prst="ellipse">
              <a:avLst/>
            </a:pr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sp>
          <p:nvSpPr>
            <p:cNvPr id="88" name="深度视觉·原创设计 https://www.docer.com/works?userid=22383862"/>
            <p:cNvSpPr>
              <a:spLocks noEditPoints="1"/>
            </p:cNvSpPr>
            <p:nvPr/>
          </p:nvSpPr>
          <p:spPr bwMode="auto">
            <a:xfrm>
              <a:off x="1588" y="1588"/>
              <a:ext cx="1663700" cy="1144587"/>
            </a:xfrm>
            <a:custGeom>
              <a:avLst/>
              <a:gdLst>
                <a:gd name="T0" fmla="*/ 427 w 441"/>
                <a:gd name="T1" fmla="*/ 0 h 303"/>
                <a:gd name="T2" fmla="*/ 152 w 441"/>
                <a:gd name="T3" fmla="*/ 0 h 303"/>
                <a:gd name="T4" fmla="*/ 138 w 441"/>
                <a:gd name="T5" fmla="*/ 14 h 303"/>
                <a:gd name="T6" fmla="*/ 138 w 441"/>
                <a:gd name="T7" fmla="*/ 55 h 303"/>
                <a:gd name="T8" fmla="*/ 69 w 441"/>
                <a:gd name="T9" fmla="*/ 55 h 303"/>
                <a:gd name="T10" fmla="*/ 49 w 441"/>
                <a:gd name="T11" fmla="*/ 67 h 303"/>
                <a:gd name="T12" fmla="*/ 6 w 441"/>
                <a:gd name="T13" fmla="*/ 153 h 303"/>
                <a:gd name="T14" fmla="*/ 0 w 441"/>
                <a:gd name="T15" fmla="*/ 179 h 303"/>
                <a:gd name="T16" fmla="*/ 0 w 441"/>
                <a:gd name="T17" fmla="*/ 262 h 303"/>
                <a:gd name="T18" fmla="*/ 10 w 441"/>
                <a:gd name="T19" fmla="*/ 285 h 303"/>
                <a:gd name="T20" fmla="*/ 18 w 441"/>
                <a:gd name="T21" fmla="*/ 294 h 303"/>
                <a:gd name="T22" fmla="*/ 33 w 441"/>
                <a:gd name="T23" fmla="*/ 302 h 303"/>
                <a:gd name="T24" fmla="*/ 110 w 441"/>
                <a:gd name="T25" fmla="*/ 248 h 303"/>
                <a:gd name="T26" fmla="*/ 188 w 441"/>
                <a:gd name="T27" fmla="*/ 303 h 303"/>
                <a:gd name="T28" fmla="*/ 281 w 441"/>
                <a:gd name="T29" fmla="*/ 303 h 303"/>
                <a:gd name="T30" fmla="*/ 358 w 441"/>
                <a:gd name="T31" fmla="*/ 248 h 303"/>
                <a:gd name="T32" fmla="*/ 435 w 441"/>
                <a:gd name="T33" fmla="*/ 301 h 303"/>
                <a:gd name="T34" fmla="*/ 441 w 441"/>
                <a:gd name="T35" fmla="*/ 289 h 303"/>
                <a:gd name="T36" fmla="*/ 441 w 441"/>
                <a:gd name="T37" fmla="*/ 14 h 303"/>
                <a:gd name="T38" fmla="*/ 427 w 441"/>
                <a:gd name="T39" fmla="*/ 0 h 303"/>
                <a:gd name="T40" fmla="*/ 138 w 441"/>
                <a:gd name="T41" fmla="*/ 165 h 303"/>
                <a:gd name="T42" fmla="*/ 55 w 441"/>
                <a:gd name="T43" fmla="*/ 165 h 303"/>
                <a:gd name="T44" fmla="*/ 83 w 441"/>
                <a:gd name="T45" fmla="*/ 83 h 303"/>
                <a:gd name="T46" fmla="*/ 138 w 441"/>
                <a:gd name="T47" fmla="*/ 83 h 303"/>
                <a:gd name="T48" fmla="*/ 138 w 441"/>
                <a:gd name="T49" fmla="*/ 16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1" h="303">
                  <a:moveTo>
                    <a:pt x="427" y="0"/>
                  </a:moveTo>
                  <a:cubicBezTo>
                    <a:pt x="152" y="0"/>
                    <a:pt x="152" y="0"/>
                    <a:pt x="152" y="0"/>
                  </a:cubicBezTo>
                  <a:cubicBezTo>
                    <a:pt x="144" y="0"/>
                    <a:pt x="138" y="6"/>
                    <a:pt x="138" y="14"/>
                  </a:cubicBezTo>
                  <a:cubicBezTo>
                    <a:pt x="138" y="55"/>
                    <a:pt x="138" y="55"/>
                    <a:pt x="138" y="55"/>
                  </a:cubicBezTo>
                  <a:cubicBezTo>
                    <a:pt x="69" y="55"/>
                    <a:pt x="69" y="55"/>
                    <a:pt x="69" y="55"/>
                  </a:cubicBezTo>
                  <a:cubicBezTo>
                    <a:pt x="61" y="55"/>
                    <a:pt x="52" y="61"/>
                    <a:pt x="49" y="67"/>
                  </a:cubicBezTo>
                  <a:cubicBezTo>
                    <a:pt x="6" y="153"/>
                    <a:pt x="6" y="153"/>
                    <a:pt x="6" y="153"/>
                  </a:cubicBezTo>
                  <a:cubicBezTo>
                    <a:pt x="3" y="160"/>
                    <a:pt x="0" y="172"/>
                    <a:pt x="0" y="179"/>
                  </a:cubicBezTo>
                  <a:cubicBezTo>
                    <a:pt x="0" y="262"/>
                    <a:pt x="0" y="262"/>
                    <a:pt x="0" y="262"/>
                  </a:cubicBezTo>
                  <a:cubicBezTo>
                    <a:pt x="0" y="270"/>
                    <a:pt x="4" y="280"/>
                    <a:pt x="10" y="285"/>
                  </a:cubicBezTo>
                  <a:cubicBezTo>
                    <a:pt x="18" y="294"/>
                    <a:pt x="18" y="294"/>
                    <a:pt x="18" y="294"/>
                  </a:cubicBezTo>
                  <a:cubicBezTo>
                    <a:pt x="21" y="297"/>
                    <a:pt x="27" y="300"/>
                    <a:pt x="33" y="302"/>
                  </a:cubicBezTo>
                  <a:cubicBezTo>
                    <a:pt x="45" y="271"/>
                    <a:pt x="75" y="248"/>
                    <a:pt x="110" y="248"/>
                  </a:cubicBezTo>
                  <a:cubicBezTo>
                    <a:pt x="146" y="248"/>
                    <a:pt x="176" y="271"/>
                    <a:pt x="188" y="303"/>
                  </a:cubicBezTo>
                  <a:cubicBezTo>
                    <a:pt x="281" y="303"/>
                    <a:pt x="281" y="303"/>
                    <a:pt x="281" y="303"/>
                  </a:cubicBezTo>
                  <a:cubicBezTo>
                    <a:pt x="292" y="271"/>
                    <a:pt x="323" y="248"/>
                    <a:pt x="358" y="248"/>
                  </a:cubicBezTo>
                  <a:cubicBezTo>
                    <a:pt x="393" y="248"/>
                    <a:pt x="423" y="270"/>
                    <a:pt x="435" y="301"/>
                  </a:cubicBezTo>
                  <a:cubicBezTo>
                    <a:pt x="439" y="298"/>
                    <a:pt x="441" y="294"/>
                    <a:pt x="441" y="289"/>
                  </a:cubicBezTo>
                  <a:cubicBezTo>
                    <a:pt x="441" y="14"/>
                    <a:pt x="441" y="14"/>
                    <a:pt x="441" y="14"/>
                  </a:cubicBezTo>
                  <a:cubicBezTo>
                    <a:pt x="441" y="6"/>
                    <a:pt x="435" y="0"/>
                    <a:pt x="427" y="0"/>
                  </a:cubicBezTo>
                  <a:close/>
                  <a:moveTo>
                    <a:pt x="138" y="165"/>
                  </a:moveTo>
                  <a:cubicBezTo>
                    <a:pt x="55" y="165"/>
                    <a:pt x="55" y="165"/>
                    <a:pt x="55" y="165"/>
                  </a:cubicBezTo>
                  <a:cubicBezTo>
                    <a:pt x="83" y="83"/>
                    <a:pt x="83" y="83"/>
                    <a:pt x="83" y="83"/>
                  </a:cubicBezTo>
                  <a:cubicBezTo>
                    <a:pt x="138" y="83"/>
                    <a:pt x="138" y="83"/>
                    <a:pt x="138" y="83"/>
                  </a:cubicBezTo>
                  <a:lnTo>
                    <a:pt x="138" y="165"/>
                  </a:lnTo>
                  <a:close/>
                </a:path>
              </a:pathLst>
            </a:custGeom>
            <a:grpFill/>
            <a:ln>
              <a:noFill/>
            </a:ln>
          </p:spPr>
          <p:txBody>
            <a:bodyPr vert="horz" wrap="square" lIns="91440" tIns="45720" rIns="91440" bIns="45720" numCol="1" anchor="t" anchorCtr="0" compatLnSpc="1"/>
            <a:lstStyle/>
            <a:p>
              <a:endParaRPr lang="id-ID">
                <a:latin typeface="Source Han Sans SC" panose="020B0500000000000000" pitchFamily="34" charset="-128"/>
                <a:ea typeface="Source Han Sans SC" panose="020B0500000000000000" pitchFamily="34" charset="-128"/>
              </a:endParaRPr>
            </a:p>
          </p:txBody>
        </p:sp>
      </p:grpSp>
      <p:sp>
        <p:nvSpPr>
          <p:cNvPr id="89" name="深度视觉·原创设计 https://www.docer.com/works?userid=22383862"/>
          <p:cNvSpPr>
            <a:spLocks noEditPoints="1"/>
          </p:cNvSpPr>
          <p:nvPr/>
        </p:nvSpPr>
        <p:spPr bwMode="auto">
          <a:xfrm>
            <a:off x="4290118" y="2472152"/>
            <a:ext cx="352490" cy="35232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accent1"/>
          </a:solidFill>
          <a:ln>
            <a:noFill/>
          </a:ln>
        </p:spPr>
        <p:txBody>
          <a:bodyPr vert="horz" wrap="square" lIns="91440" tIns="45720" rIns="91440" bIns="45720" numCol="1" anchor="t" anchorCtr="0" compatLnSpc="1"/>
          <a:lstStyle/>
          <a:p>
            <a:pPr algn="ctr"/>
            <a:endParaRPr lang="id-ID">
              <a:latin typeface="Source Han Sans SC" panose="020B0500000000000000" pitchFamily="34" charset="-128"/>
              <a:ea typeface="Source Han Sans SC" panose="020B0500000000000000" pitchFamily="34" charset="-128"/>
            </a:endParaRPr>
          </a:p>
        </p:txBody>
      </p:sp>
      <p:grpSp>
        <p:nvGrpSpPr>
          <p:cNvPr id="90" name="深度视觉·原创设计 https://www.docer.com/works?userid=22383862"/>
          <p:cNvGrpSpPr/>
          <p:nvPr/>
        </p:nvGrpSpPr>
        <p:grpSpPr>
          <a:xfrm>
            <a:off x="2914765" y="2954109"/>
            <a:ext cx="681228" cy="775727"/>
            <a:chOff x="-17462" y="-3175"/>
            <a:chExt cx="4600575" cy="5238750"/>
          </a:xfrm>
          <a:solidFill>
            <a:schemeClr val="accent1"/>
          </a:solidFill>
        </p:grpSpPr>
        <p:sp>
          <p:nvSpPr>
            <p:cNvPr id="91" name="深度视觉·原创设计 https://www.docer.com/works?userid=22383862"/>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p:spPr>
          <p:txBody>
            <a:bodyPr vert="horz" wrap="square" lIns="91440" tIns="45720" rIns="91440" bIns="45720" numCol="1" anchor="t" anchorCtr="0" compatLnSpc="1"/>
            <a:lstStyle/>
            <a:p>
              <a:pPr algn="ctr"/>
              <a:endParaRPr lang="id-ID">
                <a:latin typeface="Source Han Sans SC" panose="020B0500000000000000" pitchFamily="34" charset="-128"/>
                <a:ea typeface="Source Han Sans SC" panose="020B0500000000000000" pitchFamily="34" charset="-128"/>
              </a:endParaRPr>
            </a:p>
          </p:txBody>
        </p:sp>
        <p:sp>
          <p:nvSpPr>
            <p:cNvPr id="92" name="深度视觉·原创设计 https://www.docer.com/works?userid=22383862"/>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p:spPr>
          <p:txBody>
            <a:bodyPr vert="horz" wrap="square" lIns="91440" tIns="45720" rIns="91440" bIns="45720" numCol="1" anchor="t" anchorCtr="0" compatLnSpc="1"/>
            <a:lstStyle/>
            <a:p>
              <a:pPr algn="ctr"/>
              <a:endParaRPr lang="id-ID">
                <a:latin typeface="Source Han Sans SC" panose="020B0500000000000000" pitchFamily="34" charset="-128"/>
                <a:ea typeface="Source Han Sans SC" panose="020B0500000000000000" pitchFamily="34" charset="-128"/>
              </a:endParaRPr>
            </a:p>
          </p:txBody>
        </p:sp>
      </p:grpSp>
      <p:sp>
        <p:nvSpPr>
          <p:cNvPr id="93" name="深度视觉·原创设计 https://www.docer.com/works?userid=22383862"/>
          <p:cNvSpPr/>
          <p:nvPr/>
        </p:nvSpPr>
        <p:spPr>
          <a:xfrm>
            <a:off x="9581245" y="1678231"/>
            <a:ext cx="451000" cy="447322"/>
          </a:xfrm>
          <a:custGeom>
            <a:avLst/>
            <a:gdLst/>
            <a:ahLst/>
            <a:cxnLst/>
            <a:rect l="0" t="0" r="0" b="0"/>
            <a:pathLst>
              <a:path w="120000" h="120000" extrusionOk="0">
                <a:moveTo>
                  <a:pt x="109640" y="58417"/>
                </a:moveTo>
                <a:lnTo>
                  <a:pt x="109640" y="58417"/>
                </a:lnTo>
                <a:cubicBezTo>
                  <a:pt x="109640" y="50935"/>
                  <a:pt x="114820" y="45755"/>
                  <a:pt x="119712" y="40575"/>
                </a:cubicBezTo>
                <a:cubicBezTo>
                  <a:pt x="119712" y="37985"/>
                  <a:pt x="117410" y="33093"/>
                  <a:pt x="117410" y="30503"/>
                </a:cubicBezTo>
                <a:cubicBezTo>
                  <a:pt x="107050" y="33093"/>
                  <a:pt x="101870" y="27913"/>
                  <a:pt x="96978" y="22733"/>
                </a:cubicBezTo>
                <a:cubicBezTo>
                  <a:pt x="91798" y="17841"/>
                  <a:pt x="89208" y="12661"/>
                  <a:pt x="91798" y="4892"/>
                </a:cubicBezTo>
                <a:cubicBezTo>
                  <a:pt x="89208" y="2589"/>
                  <a:pt x="84316" y="0"/>
                  <a:pt x="79136" y="0"/>
                </a:cubicBezTo>
                <a:cubicBezTo>
                  <a:pt x="76546" y="4892"/>
                  <a:pt x="69064" y="10071"/>
                  <a:pt x="61294" y="10071"/>
                </a:cubicBezTo>
                <a:cubicBezTo>
                  <a:pt x="53812" y="10071"/>
                  <a:pt x="46043" y="4892"/>
                  <a:pt x="43453" y="0"/>
                </a:cubicBezTo>
                <a:cubicBezTo>
                  <a:pt x="38273" y="0"/>
                  <a:pt x="33381" y="2589"/>
                  <a:pt x="30791" y="4892"/>
                </a:cubicBezTo>
                <a:cubicBezTo>
                  <a:pt x="33381" y="12661"/>
                  <a:pt x="30791" y="17841"/>
                  <a:pt x="25611" y="22733"/>
                </a:cubicBezTo>
                <a:cubicBezTo>
                  <a:pt x="20719" y="27913"/>
                  <a:pt x="12661" y="33093"/>
                  <a:pt x="5179" y="30503"/>
                </a:cubicBezTo>
                <a:cubicBezTo>
                  <a:pt x="5179" y="33093"/>
                  <a:pt x="2589" y="37985"/>
                  <a:pt x="0" y="40575"/>
                </a:cubicBezTo>
                <a:cubicBezTo>
                  <a:pt x="7769" y="45755"/>
                  <a:pt x="12661" y="50935"/>
                  <a:pt x="12661" y="58417"/>
                </a:cubicBezTo>
                <a:cubicBezTo>
                  <a:pt x="12661" y="66187"/>
                  <a:pt x="7769" y="73669"/>
                  <a:pt x="0" y="79136"/>
                </a:cubicBezTo>
                <a:cubicBezTo>
                  <a:pt x="2589" y="81438"/>
                  <a:pt x="5179" y="86618"/>
                  <a:pt x="5179" y="89208"/>
                </a:cubicBezTo>
                <a:cubicBezTo>
                  <a:pt x="12661" y="89208"/>
                  <a:pt x="20719" y="89208"/>
                  <a:pt x="25611" y="94388"/>
                </a:cubicBezTo>
                <a:cubicBezTo>
                  <a:pt x="30791" y="99280"/>
                  <a:pt x="33381" y="107050"/>
                  <a:pt x="30791" y="114532"/>
                </a:cubicBezTo>
                <a:cubicBezTo>
                  <a:pt x="33381" y="117122"/>
                  <a:pt x="38273" y="117122"/>
                  <a:pt x="43453" y="119712"/>
                </a:cubicBezTo>
                <a:cubicBezTo>
                  <a:pt x="46043" y="111942"/>
                  <a:pt x="53812" y="107050"/>
                  <a:pt x="61294" y="107050"/>
                </a:cubicBezTo>
                <a:cubicBezTo>
                  <a:pt x="69064" y="107050"/>
                  <a:pt x="76546" y="111942"/>
                  <a:pt x="79136" y="119712"/>
                </a:cubicBezTo>
                <a:cubicBezTo>
                  <a:pt x="84316" y="117122"/>
                  <a:pt x="89208" y="117122"/>
                  <a:pt x="91798" y="114532"/>
                </a:cubicBezTo>
                <a:cubicBezTo>
                  <a:pt x="89208" y="107050"/>
                  <a:pt x="91798" y="99280"/>
                  <a:pt x="96978" y="94388"/>
                </a:cubicBezTo>
                <a:cubicBezTo>
                  <a:pt x="101870" y="89208"/>
                  <a:pt x="107050" y="86618"/>
                  <a:pt x="117410" y="89208"/>
                </a:cubicBezTo>
                <a:cubicBezTo>
                  <a:pt x="117410" y="84028"/>
                  <a:pt x="119712" y="81438"/>
                  <a:pt x="119712" y="76258"/>
                </a:cubicBezTo>
                <a:cubicBezTo>
                  <a:pt x="114820" y="73669"/>
                  <a:pt x="109640" y="66187"/>
                  <a:pt x="109640" y="58417"/>
                </a:cubicBezTo>
                <a:close/>
                <a:moveTo>
                  <a:pt x="61294" y="84028"/>
                </a:moveTo>
                <a:lnTo>
                  <a:pt x="61294" y="84028"/>
                </a:lnTo>
                <a:cubicBezTo>
                  <a:pt x="46043" y="84028"/>
                  <a:pt x="35971" y="73669"/>
                  <a:pt x="35971" y="58417"/>
                </a:cubicBezTo>
                <a:cubicBezTo>
                  <a:pt x="35971" y="45755"/>
                  <a:pt x="46043" y="33093"/>
                  <a:pt x="61294" y="33093"/>
                </a:cubicBezTo>
                <a:cubicBezTo>
                  <a:pt x="76546" y="33093"/>
                  <a:pt x="86618" y="45755"/>
                  <a:pt x="86618" y="58417"/>
                </a:cubicBezTo>
                <a:cubicBezTo>
                  <a:pt x="86618" y="73669"/>
                  <a:pt x="76546" y="84028"/>
                  <a:pt x="61294" y="84028"/>
                </a:cubicBezTo>
                <a:close/>
              </a:path>
            </a:pathLst>
          </a:custGeom>
          <a:solidFill>
            <a:schemeClr val="accent1"/>
          </a:solidFill>
          <a:ln>
            <a:noFill/>
          </a:ln>
        </p:spPr>
        <p:txBody>
          <a:bodyPr lIns="45700" tIns="22850" rIns="45700" bIns="22850" anchor="ctr" anchorCtr="0">
            <a:noAutofit/>
          </a:bodyPr>
          <a:lstStyle/>
          <a:p>
            <a:endParaRPr>
              <a:solidFill>
                <a:schemeClr val="dk1"/>
              </a:solidFill>
              <a:latin typeface="Roboto"/>
              <a:ea typeface="Roboto"/>
              <a:cs typeface="Roboto"/>
              <a:sym typeface="Roboto"/>
            </a:endParaRPr>
          </a:p>
        </p:txBody>
      </p:sp>
      <p:sp>
        <p:nvSpPr>
          <p:cNvPr id="94" name="深度视觉·原创设计 https://www.docer.com/works?userid=22383862"/>
          <p:cNvSpPr/>
          <p:nvPr/>
        </p:nvSpPr>
        <p:spPr>
          <a:xfrm>
            <a:off x="6857208" y="1486585"/>
            <a:ext cx="488893" cy="568631"/>
          </a:xfrm>
          <a:custGeom>
            <a:avLst/>
            <a:gdLst/>
            <a:ahLst/>
            <a:cxnLst/>
            <a:rect l="0" t="0" r="0" b="0"/>
            <a:pathLst>
              <a:path w="120000" h="120000" extrusionOk="0">
                <a:moveTo>
                  <a:pt x="114966" y="41876"/>
                </a:moveTo>
                <a:lnTo>
                  <a:pt x="114966" y="41876"/>
                </a:lnTo>
                <a:cubicBezTo>
                  <a:pt x="39999" y="67767"/>
                  <a:pt x="70463" y="0"/>
                  <a:pt x="11655" y="36022"/>
                </a:cubicBezTo>
                <a:cubicBezTo>
                  <a:pt x="0" y="40075"/>
                  <a:pt x="0" y="40075"/>
                  <a:pt x="0" y="40075"/>
                </a:cubicBezTo>
                <a:cubicBezTo>
                  <a:pt x="23311" y="119774"/>
                  <a:pt x="23311" y="119774"/>
                  <a:pt x="23311" y="119774"/>
                </a:cubicBezTo>
                <a:cubicBezTo>
                  <a:pt x="37350" y="119774"/>
                  <a:pt x="37350" y="119774"/>
                  <a:pt x="37350" y="119774"/>
                </a:cubicBezTo>
                <a:cubicBezTo>
                  <a:pt x="25695" y="79924"/>
                  <a:pt x="25695" y="79924"/>
                  <a:pt x="25695" y="79924"/>
                </a:cubicBezTo>
                <a:cubicBezTo>
                  <a:pt x="77615" y="43902"/>
                  <a:pt x="56423" y="119774"/>
                  <a:pt x="117350" y="43902"/>
                </a:cubicBezTo>
                <a:cubicBezTo>
                  <a:pt x="119735" y="43902"/>
                  <a:pt x="117350" y="41876"/>
                  <a:pt x="114966" y="41876"/>
                </a:cubicBezTo>
              </a:path>
            </a:pathLst>
          </a:custGeom>
          <a:solidFill>
            <a:schemeClr val="accent1"/>
          </a:solidFill>
          <a:ln>
            <a:noFill/>
          </a:ln>
        </p:spPr>
        <p:txBody>
          <a:bodyPr lIns="45700" tIns="22850" rIns="45700" bIns="22850" anchor="ctr" anchorCtr="0">
            <a:noAutofit/>
          </a:bodyPr>
          <a:lstStyle/>
          <a:p>
            <a:endParaRPr>
              <a:solidFill>
                <a:schemeClr val="dk1"/>
              </a:solidFill>
              <a:latin typeface="Roboto"/>
              <a:ea typeface="Roboto"/>
              <a:cs typeface="Roboto"/>
              <a:sym typeface="Roboto"/>
            </a:endParaRPr>
          </a:p>
        </p:txBody>
      </p:sp>
      <p:sp>
        <p:nvSpPr>
          <p:cNvPr id="95" name="深度视觉·原创设计 https://www.docer.com/works?userid=22383862"/>
          <p:cNvSpPr/>
          <p:nvPr/>
        </p:nvSpPr>
        <p:spPr>
          <a:xfrm>
            <a:off x="6857208" y="4029211"/>
            <a:ext cx="402343" cy="351070"/>
          </a:xfrm>
          <a:custGeom>
            <a:avLst/>
            <a:gdLst/>
            <a:ahLst/>
            <a:cxnLst/>
            <a:rect l="0" t="0" r="0" b="0"/>
            <a:pathLst>
              <a:path w="120000" h="120000" extrusionOk="0">
                <a:moveTo>
                  <a:pt x="106720" y="0"/>
                </a:moveTo>
                <a:lnTo>
                  <a:pt x="106720" y="0"/>
                </a:lnTo>
                <a:cubicBezTo>
                  <a:pt x="12796" y="0"/>
                  <a:pt x="12796" y="0"/>
                  <a:pt x="12796" y="0"/>
                </a:cubicBezTo>
                <a:cubicBezTo>
                  <a:pt x="6277" y="0"/>
                  <a:pt x="0" y="4689"/>
                  <a:pt x="0" y="12137"/>
                </a:cubicBezTo>
                <a:cubicBezTo>
                  <a:pt x="0" y="88000"/>
                  <a:pt x="0" y="88000"/>
                  <a:pt x="0" y="88000"/>
                </a:cubicBezTo>
                <a:cubicBezTo>
                  <a:pt x="0" y="95172"/>
                  <a:pt x="4104" y="102620"/>
                  <a:pt x="10623" y="105103"/>
                </a:cubicBezTo>
                <a:cubicBezTo>
                  <a:pt x="38631" y="110068"/>
                  <a:pt x="38631" y="110068"/>
                  <a:pt x="38631" y="110068"/>
                </a:cubicBezTo>
                <a:cubicBezTo>
                  <a:pt x="38631" y="110068"/>
                  <a:pt x="14969" y="119724"/>
                  <a:pt x="29698" y="119724"/>
                </a:cubicBezTo>
                <a:cubicBezTo>
                  <a:pt x="89818" y="119724"/>
                  <a:pt x="89818" y="119724"/>
                  <a:pt x="89818" y="119724"/>
                </a:cubicBezTo>
                <a:cubicBezTo>
                  <a:pt x="104788" y="119724"/>
                  <a:pt x="81126" y="110068"/>
                  <a:pt x="81126" y="110068"/>
                </a:cubicBezTo>
                <a:cubicBezTo>
                  <a:pt x="108893" y="105103"/>
                  <a:pt x="108893" y="105103"/>
                  <a:pt x="108893" y="105103"/>
                </a:cubicBezTo>
                <a:cubicBezTo>
                  <a:pt x="115653" y="102620"/>
                  <a:pt x="119758" y="95172"/>
                  <a:pt x="119758" y="88000"/>
                </a:cubicBezTo>
                <a:cubicBezTo>
                  <a:pt x="119758" y="12137"/>
                  <a:pt x="119758" y="12137"/>
                  <a:pt x="119758" y="12137"/>
                </a:cubicBezTo>
                <a:cubicBezTo>
                  <a:pt x="119758" y="4689"/>
                  <a:pt x="113480" y="0"/>
                  <a:pt x="106720" y="0"/>
                </a:cubicBezTo>
                <a:close/>
                <a:moveTo>
                  <a:pt x="106720" y="88000"/>
                </a:moveTo>
                <a:lnTo>
                  <a:pt x="106720" y="88000"/>
                </a:lnTo>
                <a:cubicBezTo>
                  <a:pt x="12796" y="88000"/>
                  <a:pt x="12796" y="88000"/>
                  <a:pt x="12796" y="88000"/>
                </a:cubicBezTo>
                <a:cubicBezTo>
                  <a:pt x="12796" y="12137"/>
                  <a:pt x="12796" y="12137"/>
                  <a:pt x="12796" y="12137"/>
                </a:cubicBezTo>
                <a:cubicBezTo>
                  <a:pt x="106720" y="12137"/>
                  <a:pt x="106720" y="12137"/>
                  <a:pt x="106720" y="12137"/>
                </a:cubicBezTo>
                <a:lnTo>
                  <a:pt x="106720" y="88000"/>
                </a:lnTo>
                <a:close/>
              </a:path>
            </a:pathLst>
          </a:custGeom>
          <a:solidFill>
            <a:schemeClr val="accent2"/>
          </a:solidFill>
          <a:ln>
            <a:noFill/>
          </a:ln>
        </p:spPr>
        <p:txBody>
          <a:bodyPr lIns="45700" tIns="22850" rIns="45700" bIns="22850" anchor="ctr" anchorCtr="0">
            <a:noAutofit/>
          </a:bodyPr>
          <a:lstStyle/>
          <a:p>
            <a:endParaRPr>
              <a:solidFill>
                <a:schemeClr val="dk1"/>
              </a:solidFill>
              <a:latin typeface="Source Han Sans CN" panose="020B0500000000000000" pitchFamily="34" charset="-128"/>
              <a:ea typeface="Source Han Sans CN" panose="020B0500000000000000" pitchFamily="34" charset="-128"/>
              <a:cs typeface="Roboto"/>
              <a:sym typeface="Roboto"/>
            </a:endParaRPr>
          </a:p>
        </p:txBody>
      </p:sp>
      <p:sp>
        <p:nvSpPr>
          <p:cNvPr id="96" name="深度视觉·原创设计 https://www.docer.com/works?userid=22383862"/>
          <p:cNvSpPr/>
          <p:nvPr/>
        </p:nvSpPr>
        <p:spPr>
          <a:xfrm>
            <a:off x="9581245" y="4029211"/>
            <a:ext cx="336711" cy="339655"/>
          </a:xfrm>
          <a:custGeom>
            <a:avLst/>
            <a:gdLst/>
            <a:ahLst/>
            <a:cxnLst/>
            <a:rect l="0" t="0" r="0" b="0"/>
            <a:pathLst>
              <a:path w="120000" h="120000" extrusionOk="0">
                <a:moveTo>
                  <a:pt x="50813" y="0"/>
                </a:moveTo>
                <a:lnTo>
                  <a:pt x="50813" y="0"/>
                </a:lnTo>
                <a:cubicBezTo>
                  <a:pt x="22966" y="2589"/>
                  <a:pt x="2583" y="25323"/>
                  <a:pt x="0" y="50647"/>
                </a:cubicBezTo>
                <a:cubicBezTo>
                  <a:pt x="50813" y="50647"/>
                  <a:pt x="50813" y="50647"/>
                  <a:pt x="50813" y="50647"/>
                </a:cubicBezTo>
                <a:lnTo>
                  <a:pt x="50813" y="0"/>
                </a:lnTo>
                <a:close/>
                <a:moveTo>
                  <a:pt x="66028" y="0"/>
                </a:moveTo>
                <a:lnTo>
                  <a:pt x="66028" y="0"/>
                </a:lnTo>
                <a:cubicBezTo>
                  <a:pt x="66028" y="58417"/>
                  <a:pt x="66028" y="58417"/>
                  <a:pt x="66028" y="58417"/>
                </a:cubicBezTo>
                <a:cubicBezTo>
                  <a:pt x="66028" y="63597"/>
                  <a:pt x="63732" y="65899"/>
                  <a:pt x="58564" y="65899"/>
                </a:cubicBezTo>
                <a:cubicBezTo>
                  <a:pt x="0" y="65899"/>
                  <a:pt x="0" y="65899"/>
                  <a:pt x="0" y="65899"/>
                </a:cubicBezTo>
                <a:cubicBezTo>
                  <a:pt x="2583" y="96690"/>
                  <a:pt x="28133" y="119712"/>
                  <a:pt x="58564" y="119712"/>
                </a:cubicBezTo>
                <a:cubicBezTo>
                  <a:pt x="91578" y="119712"/>
                  <a:pt x="119712" y="91798"/>
                  <a:pt x="119712" y="58417"/>
                </a:cubicBezTo>
                <a:cubicBezTo>
                  <a:pt x="119712" y="27913"/>
                  <a:pt x="96746" y="2589"/>
                  <a:pt x="66028" y="0"/>
                </a:cubicBezTo>
                <a:close/>
              </a:path>
            </a:pathLst>
          </a:custGeom>
          <a:solidFill>
            <a:schemeClr val="accent2"/>
          </a:solidFill>
          <a:ln>
            <a:noFill/>
          </a:ln>
        </p:spPr>
        <p:txBody>
          <a:bodyPr lIns="45700" tIns="22850" rIns="45700" bIns="22850" anchor="ctr" anchorCtr="0">
            <a:noAutofit/>
          </a:bodyPr>
          <a:lstStyle/>
          <a:p>
            <a:endParaRPr>
              <a:solidFill>
                <a:schemeClr val="dk1"/>
              </a:solidFill>
              <a:latin typeface="Source Han Sans CN" panose="020B0500000000000000" pitchFamily="34" charset="-128"/>
              <a:ea typeface="Source Han Sans CN" panose="020B0500000000000000" pitchFamily="34" charset="-128"/>
              <a:cs typeface="Roboto"/>
              <a:sym typeface="Roboto"/>
            </a:endParaRPr>
          </a:p>
        </p:txBody>
      </p:sp>
      <p:sp>
        <p:nvSpPr>
          <p:cNvPr id="97" name="深度视觉·原创设计 https://www.docer.com/works?userid=22383862"/>
          <p:cNvSpPr txBox="1"/>
          <p:nvPr/>
        </p:nvSpPr>
        <p:spPr>
          <a:xfrm>
            <a:off x="6433466" y="2278433"/>
            <a:ext cx="1249680" cy="368300"/>
          </a:xfrm>
          <a:prstGeom prst="rect">
            <a:avLst/>
          </a:prstGeom>
          <a:noFill/>
        </p:spPr>
        <p:txBody>
          <a:bodyPr wrap="none" rtlCol="0">
            <a:spAutoFit/>
          </a:bodyPr>
          <a:lstStyle/>
          <a:p>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直达</a:t>
            </a:r>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官网</a:t>
            </a:r>
            <a:endPar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98" name="深度视觉·原创设计 https://www.docer.com/works?userid=22383862"/>
          <p:cNvSpPr txBox="1"/>
          <p:nvPr/>
        </p:nvSpPr>
        <p:spPr>
          <a:xfrm>
            <a:off x="9503691" y="2240968"/>
            <a:ext cx="716280" cy="368300"/>
          </a:xfrm>
          <a:prstGeom prst="rect">
            <a:avLst/>
          </a:prstGeom>
          <a:noFill/>
        </p:spPr>
        <p:txBody>
          <a:bodyPr wrap="none" rtlCol="0">
            <a:spAutoFit/>
          </a:bodyPr>
          <a:lstStyle/>
          <a:p>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分类</a:t>
            </a:r>
            <a:endPar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99" name="深度视觉·原创设计 https://www.docer.com/works?userid=22383862"/>
          <p:cNvSpPr txBox="1"/>
          <p:nvPr/>
        </p:nvSpPr>
        <p:spPr>
          <a:xfrm>
            <a:off x="6042660" y="4815205"/>
            <a:ext cx="2032000" cy="368300"/>
          </a:xfrm>
          <a:prstGeom prst="rect">
            <a:avLst/>
          </a:prstGeom>
          <a:noFill/>
        </p:spPr>
        <p:txBody>
          <a:bodyPr wrap="square" rtlCol="0">
            <a:spAutoFit/>
          </a:bodyPr>
          <a:lstStyle/>
          <a:p>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信息较为</a:t>
            </a:r>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齐全</a:t>
            </a:r>
            <a:endPar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00" name="深度视觉·原创设计 https://www.docer.com/works?userid=22383862"/>
          <p:cNvSpPr txBox="1"/>
          <p:nvPr/>
        </p:nvSpPr>
        <p:spPr>
          <a:xfrm>
            <a:off x="8487056" y="4815058"/>
            <a:ext cx="2750185" cy="368300"/>
          </a:xfrm>
          <a:prstGeom prst="rect">
            <a:avLst/>
          </a:prstGeom>
          <a:noFill/>
        </p:spPr>
        <p:txBody>
          <a:bodyPr wrap="none" rtlCol="0">
            <a:spAutoFit/>
          </a:bodyPr>
          <a:lstStyle/>
          <a:p>
            <a:r>
              <a:rPr lang="zh-CN" altLang="id-ID" spc="300" dirty="0">
                <a:solidFill>
                  <a:schemeClr val="tx1">
                    <a:lumMod val="85000"/>
                    <a:lumOff val="15000"/>
                  </a:schemeClr>
                </a:solidFill>
                <a:latin typeface="Source Han Sans CN" panose="020B0500000000000000" pitchFamily="34" charset="-128"/>
                <a:ea typeface="Source Han Sans CN" panose="020B0500000000000000" pitchFamily="34" charset="-128"/>
              </a:rPr>
              <a:t>后续功能正在开发</a:t>
            </a:r>
            <a:r>
              <a:rPr lang="en-US" altLang="zh-CN" spc="300" dirty="0">
                <a:solidFill>
                  <a:schemeClr val="tx1">
                    <a:lumMod val="85000"/>
                    <a:lumOff val="15000"/>
                  </a:schemeClr>
                </a:solidFill>
                <a:latin typeface="Source Han Sans CN" panose="020B0500000000000000" pitchFamily="34" charset="-128"/>
                <a:ea typeface="Source Han Sans CN" panose="020B0500000000000000" pitchFamily="34" charset="-128"/>
              </a:rPr>
              <a:t>ing</a:t>
            </a:r>
            <a:endParaRPr lang="en-US" altLang="zh-CN" spc="3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01" name="深度视觉·原创设计 https://www.docer.com/works?userid=22383862"/>
          <p:cNvSpPr/>
          <p:nvPr/>
        </p:nvSpPr>
        <p:spPr>
          <a:xfrm>
            <a:off x="5739130" y="2712085"/>
            <a:ext cx="2628265" cy="603885"/>
          </a:xfrm>
          <a:prstGeom prst="rect">
            <a:avLst/>
          </a:prstGeom>
        </p:spPr>
        <p:txBody>
          <a:bodyPr wrap="square">
            <a:spAutoFit/>
          </a:bodyPr>
          <a:lstStyle/>
          <a:p>
            <a:pPr lvl="0" algn="l">
              <a:lnSpc>
                <a:spcPts val="2000"/>
              </a:lnSpc>
              <a:defRPr/>
            </a:pPr>
            <a:r>
              <a:rPr lang="zh-CN" altLang="en-US"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添加了外部链接可直达官网</a:t>
            </a:r>
            <a:endParaRPr lang="zh-CN" altLang="en-US"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102" name="深度视觉·原创设计 https://www.docer.com/works?userid=22383862"/>
          <p:cNvSpPr/>
          <p:nvPr/>
        </p:nvSpPr>
        <p:spPr>
          <a:xfrm>
            <a:off x="8742770" y="2664317"/>
            <a:ext cx="2238450" cy="603885"/>
          </a:xfrm>
          <a:prstGeom prst="rect">
            <a:avLst/>
          </a:prstGeom>
        </p:spPr>
        <p:txBody>
          <a:bodyPr wrap="square">
            <a:spAutoFit/>
          </a:bodyPr>
          <a:lstStyle/>
          <a:p>
            <a:pPr lvl="0" algn="l">
              <a:lnSpc>
                <a:spcPts val="2000"/>
              </a:lnSpc>
              <a:defRPr/>
            </a:pPr>
            <a:r>
              <a:rPr lang="zh-CN" altLang="en-US"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可以直观找到想要查找的内容</a:t>
            </a:r>
            <a:endParaRPr lang="zh-CN" altLang="en-US"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1000"/>
                                        <p:tgtEl>
                                          <p:spTgt spid="101"/>
                                        </p:tgtEl>
                                      </p:cBhvr>
                                    </p:animEffect>
                                    <p:anim calcmode="lin" valueType="num">
                                      <p:cBhvr>
                                        <p:cTn id="8" dur="1000" fill="hold"/>
                                        <p:tgtEl>
                                          <p:spTgt spid="101"/>
                                        </p:tgtEl>
                                        <p:attrNameLst>
                                          <p:attrName>ppt_x</p:attrName>
                                        </p:attrNameLst>
                                      </p:cBhvr>
                                      <p:tavLst>
                                        <p:tav tm="0">
                                          <p:val>
                                            <p:strVal val="#ppt_x"/>
                                          </p:val>
                                        </p:tav>
                                        <p:tav tm="100000">
                                          <p:val>
                                            <p:strVal val="#ppt_x"/>
                                          </p:val>
                                        </p:tav>
                                      </p:tavLst>
                                    </p:anim>
                                    <p:anim calcmode="lin" valueType="num">
                                      <p:cBhvr>
                                        <p:cTn id="9" dur="1000" fill="hold"/>
                                        <p:tgtEl>
                                          <p:spTgt spid="10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2"/>
                                        </p:tgtEl>
                                        <p:attrNameLst>
                                          <p:attrName>style.visibility</p:attrName>
                                        </p:attrNameLst>
                                      </p:cBhvr>
                                      <p:to>
                                        <p:strVal val="visible"/>
                                      </p:to>
                                    </p:set>
                                    <p:animEffect transition="in" filter="fade">
                                      <p:cBhvr>
                                        <p:cTn id="13" dur="1000"/>
                                        <p:tgtEl>
                                          <p:spTgt spid="102"/>
                                        </p:tgtEl>
                                      </p:cBhvr>
                                    </p:animEffect>
                                    <p:anim calcmode="lin" valueType="num">
                                      <p:cBhvr>
                                        <p:cTn id="14" dur="1000" fill="hold"/>
                                        <p:tgtEl>
                                          <p:spTgt spid="102"/>
                                        </p:tgtEl>
                                        <p:attrNameLst>
                                          <p:attrName>ppt_x</p:attrName>
                                        </p:attrNameLst>
                                      </p:cBhvr>
                                      <p:tavLst>
                                        <p:tav tm="0">
                                          <p:val>
                                            <p:strVal val="#ppt_x"/>
                                          </p:val>
                                        </p:tav>
                                        <p:tav tm="100000">
                                          <p:val>
                                            <p:strVal val="#ppt_x"/>
                                          </p:val>
                                        </p:tav>
                                      </p:tavLst>
                                    </p:anim>
                                    <p:anim calcmode="lin" valueType="num">
                                      <p:cBhvr>
                                        <p:cTn id="15" dur="1000" fill="hold"/>
                                        <p:tgtEl>
                                          <p:spTgt spid="1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0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a:off x="0" y="3153554"/>
            <a:ext cx="3628571" cy="37229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深度视觉·原创设计 https://www.docer.com/works?userid=22383862"/>
          <p:cNvSpPr/>
          <p:nvPr/>
        </p:nvSpPr>
        <p:spPr>
          <a:xfrm>
            <a:off x="2073299" y="2169798"/>
            <a:ext cx="2676124" cy="2518404"/>
          </a:xfrm>
          <a:prstGeom prst="rect">
            <a:avLst/>
          </a:prstGeom>
          <a:solidFill>
            <a:schemeClr val="bg1"/>
          </a:solidFill>
          <a:ln>
            <a:noFill/>
          </a:ln>
          <a:effectLst>
            <a:outerShdw blurRad="508000" sx="102000" sy="102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深度视觉·原创设计 https://www.docer.com/works?userid=22383862"/>
          <p:cNvSpPr/>
          <p:nvPr/>
        </p:nvSpPr>
        <p:spPr>
          <a:xfrm rot="16200000">
            <a:off x="11279650" y="20694"/>
            <a:ext cx="933046" cy="8916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1" name="深度视觉·原创设计 https://www.docer.com/works?userid=22383862"/>
          <p:cNvSpPr txBox="1"/>
          <p:nvPr/>
        </p:nvSpPr>
        <p:spPr>
          <a:xfrm>
            <a:off x="2673839" y="2430279"/>
            <a:ext cx="1515158" cy="1446550"/>
          </a:xfrm>
          <a:prstGeom prst="rect">
            <a:avLst/>
          </a:prstGeom>
          <a:noFill/>
        </p:spPr>
        <p:txBody>
          <a:bodyPr wrap="none" rtlCol="0">
            <a:spAutoFit/>
          </a:bodyPr>
          <a:lstStyle>
            <a:defPPr>
              <a:defRPr lang="zh-CN"/>
            </a:defPPr>
            <a:lvl1pPr algn="ctr">
              <a:defRPr sz="6600" b="1">
                <a:ln w="12700">
                  <a:noFill/>
                </a:ln>
                <a:gradFill>
                  <a:gsLst>
                    <a:gs pos="50000">
                      <a:srgbClr val="005674"/>
                    </a:gs>
                    <a:gs pos="70000">
                      <a:srgbClr val="00B0F0"/>
                    </a:gs>
                    <a:gs pos="49000">
                      <a:srgbClr val="0070C0"/>
                    </a:gs>
                    <a:gs pos="30000">
                      <a:srgbClr val="00B0F0"/>
                    </a:gs>
                  </a:gsLst>
                  <a:lin ang="5400000" scaled="1"/>
                </a:gradFill>
                <a:effectLst>
                  <a:outerShdw blurRad="254000" dist="152400" dir="2700000" algn="tl" rotWithShape="0">
                    <a:prstClr val="black"/>
                  </a:outerShdw>
                </a:effectLst>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Tx/>
              <a:buNone/>
              <a:defRPr/>
            </a:pPr>
            <a:r>
              <a:rPr lang="en-US" altLang="zh-CN" sz="8800" kern="0" dirty="0">
                <a:solidFill>
                  <a:schemeClr val="accent1"/>
                </a:solidFill>
                <a:effectLst/>
                <a:latin typeface="Source Han Sans SC" panose="020B0500000000000000" pitchFamily="34" charset="-122"/>
                <a:ea typeface="Source Han Sans SC" panose="020B0500000000000000" pitchFamily="34" charset="-122"/>
                <a:sym typeface="Source Han Sans SC" panose="020B0500000000000000" pitchFamily="34" charset="-122"/>
              </a:rPr>
              <a:t>03</a:t>
            </a:r>
            <a:endParaRPr kumimoji="0" lang="zh-CN" altLang="en-US" sz="8800" b="1" i="0" u="none" strike="noStrike" kern="0" cap="none" spc="0" normalizeH="0" baseline="0" noProof="0" dirty="0">
              <a:ln w="12700">
                <a:noFill/>
              </a:ln>
              <a:solidFill>
                <a:schemeClr val="accent1"/>
              </a:solidFill>
              <a:effectLst/>
              <a:uLnTx/>
              <a:uFillTx/>
              <a:latin typeface="Source Han Sans SC" panose="020B0500000000000000" pitchFamily="34" charset="-122"/>
              <a:ea typeface="Source Han Sans SC" panose="020B0500000000000000" pitchFamily="34" charset="-122"/>
              <a:sym typeface="Source Han Sans SC" panose="020B0500000000000000" pitchFamily="34" charset="-122"/>
            </a:endParaRPr>
          </a:p>
        </p:txBody>
      </p:sp>
      <p:sp>
        <p:nvSpPr>
          <p:cNvPr id="12" name="深度视觉·原创设计 https://www.docer.com/works?userid=22383862"/>
          <p:cNvSpPr txBox="1"/>
          <p:nvPr/>
        </p:nvSpPr>
        <p:spPr>
          <a:xfrm>
            <a:off x="2789732" y="3780899"/>
            <a:ext cx="1363282" cy="523220"/>
          </a:xfrm>
          <a:prstGeom prst="rect">
            <a:avLst/>
          </a:prstGeom>
        </p:spPr>
        <p:txBody>
          <a:bodyPr wrap="square">
            <a:spAutoFit/>
          </a:bodyPr>
          <a:lstStyle>
            <a:defPPr>
              <a:defRPr lang="zh-CN"/>
            </a:defPPr>
            <a:lvl1pPr algn="ctr" defTabSz="1219200">
              <a:defRPr sz="4400" b="1" spc="400">
                <a:solidFill>
                  <a:schemeClr val="tx1">
                    <a:lumMod val="75000"/>
                    <a:lumOff val="25000"/>
                  </a:schemeClr>
                </a:solidFill>
                <a:latin typeface="方正黑体简体" panose="02010601030101010101" pitchFamily="2" charset="-122"/>
                <a:ea typeface="方正黑体简体" panose="02010601030101010101" pitchFamily="2" charset="-122"/>
                <a:cs typeface="+mn-ea"/>
              </a:defRPr>
            </a:lvl1pPr>
          </a:lstStyle>
          <a:p>
            <a:pPr marL="0" marR="0" lvl="0" indent="0" algn="dist" defTabSz="1219200" rtl="0" eaLnBrk="1" fontAlgn="auto" latinLnBrk="0" hangingPunct="1">
              <a:lnSpc>
                <a:spcPct val="100000"/>
              </a:lnSpc>
              <a:spcBef>
                <a:spcPts val="0"/>
              </a:spcBef>
              <a:spcAft>
                <a:spcPts val="0"/>
              </a:spcAft>
              <a:buClrTx/>
              <a:buSzTx/>
              <a:buFontTx/>
              <a:buNone/>
              <a:defRPr/>
            </a:pPr>
            <a:r>
              <a:rPr kumimoji="0" lang="en-US" altLang="zh-CN"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rPr>
              <a:t>PART</a:t>
            </a:r>
            <a:endParaRPr kumimoji="0" lang="zh-CN" altLang="en-US" sz="2800" b="0" i="0" u="none" strike="noStrike" kern="0" cap="none" spc="400" normalizeH="0" baseline="0" noProof="0" dirty="0">
              <a:ln>
                <a:noFill/>
              </a:ln>
              <a:effectLst/>
              <a:uLnTx/>
              <a:uFillTx/>
              <a:latin typeface="思源黑体" panose="020B0500000000000000" pitchFamily="34" charset="-122"/>
              <a:ea typeface="思源黑体" panose="020B0500000000000000" pitchFamily="34" charset="-122"/>
              <a:sym typeface="思源黑体" panose="020B0500000000000000" pitchFamily="34" charset="-122"/>
            </a:endParaRPr>
          </a:p>
        </p:txBody>
      </p:sp>
      <p:sp>
        <p:nvSpPr>
          <p:cNvPr id="14" name="深度视觉·原创设计 https://www.docer.com/works?userid=22383862"/>
          <p:cNvSpPr txBox="1"/>
          <p:nvPr/>
        </p:nvSpPr>
        <p:spPr>
          <a:xfrm>
            <a:off x="5701870" y="2695180"/>
            <a:ext cx="4594369" cy="768350"/>
          </a:xfrm>
          <a:prstGeom prst="rect">
            <a:avLst/>
          </a:prstGeom>
          <a:noFill/>
        </p:spPr>
        <p:txBody>
          <a:bodyPr wrap="square" rtlCol="0">
            <a:spAutoFit/>
          </a:bodyPr>
          <a:lstStyle/>
          <a:p>
            <a:r>
              <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网页的</a:t>
            </a:r>
            <a:r>
              <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rPr>
              <a:t>设计</a:t>
            </a:r>
            <a:endParaRPr lang="zh-CN" altLang="en-US" sz="4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endParaRPr>
          </a:p>
        </p:txBody>
      </p:sp>
      <p:sp>
        <p:nvSpPr>
          <p:cNvPr id="15" name="深度视觉·原创设计 https://www.docer.com/works?userid=22383862"/>
          <p:cNvSpPr txBox="1"/>
          <p:nvPr/>
        </p:nvSpPr>
        <p:spPr>
          <a:xfrm>
            <a:off x="5763722" y="2068306"/>
            <a:ext cx="3357713" cy="537519"/>
          </a:xfrm>
          <a:prstGeom prst="rect">
            <a:avLst/>
          </a:prstGeom>
          <a:noFill/>
          <a:ln>
            <a:noFill/>
          </a:ln>
        </p:spPr>
        <p:txBody>
          <a:bodyPr spcFirstLastPara="1" wrap="square" lIns="91425" tIns="45700" rIns="91425" bIns="45700" anchor="t" anchorCtr="0">
            <a:noAutofit/>
          </a:bodyPr>
          <a:lstStyle/>
          <a:p>
            <a:pPr marL="0" marR="0" lvl="0" indent="0" algn="dist" rtl="0">
              <a:spcBef>
                <a:spcPts val="0"/>
              </a:spcBef>
              <a:spcAft>
                <a:spcPts val="0"/>
              </a:spcAft>
              <a:buNone/>
            </a:pPr>
            <a:r>
              <a:rPr lang="en-US"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rPr>
              <a:t>YOUR TITLE HERE</a:t>
            </a:r>
            <a:endParaRPr sz="2800" b="0" i="0" u="none" strike="noStrike" cap="none">
              <a:solidFill>
                <a:schemeClr val="bg1">
                  <a:lumMod val="50000"/>
                </a:schemeClr>
              </a:solidFill>
              <a:latin typeface="Source Han Sans SC" panose="020B0500000000000000" pitchFamily="34" charset="-128"/>
              <a:ea typeface="Source Han Sans SC" panose="020B0500000000000000" pitchFamily="34" charset="-128"/>
              <a:cs typeface="Lato"/>
              <a:sym typeface="Lato"/>
            </a:endParaRPr>
          </a:p>
        </p:txBody>
      </p:sp>
      <p:sp>
        <p:nvSpPr>
          <p:cNvPr id="16" name="深度视觉·原创设计 https://www.docer.com/works?userid=22383862"/>
          <p:cNvSpPr txBox="1"/>
          <p:nvPr/>
        </p:nvSpPr>
        <p:spPr>
          <a:xfrm>
            <a:off x="5701869" y="3553976"/>
            <a:ext cx="4888794" cy="367030"/>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defRPr/>
            </a:pP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主要简述网页使用的</a:t>
            </a:r>
            <a:r>
              <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rPr>
              <a:t>技术</a:t>
            </a:r>
            <a:endParaRPr lang="zh-CN" altLang="en-US" sz="1200" dirty="0">
              <a:solidFill>
                <a:schemeClr val="bg1">
                  <a:lumMod val="50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63" presetClass="path" presetSubtype="0" accel="50000" decel="50000" fill="hold" grpId="1" nodeType="withEffect">
                                  <p:stCondLst>
                                    <p:cond delay="500"/>
                                  </p:stCondLst>
                                  <p:childTnLst>
                                    <p:animMotion origin="layout" path="M 1.25E-6 1.11111E-6 L 0.25 1.11111E-6 " pathEditMode="relative" rAng="0" ptsTypes="AA">
                                      <p:cBhvr>
                                        <p:cTn id="11" dur="1000" spd="-100000" fill="hold"/>
                                        <p:tgtEl>
                                          <p:spTgt spid="11"/>
                                        </p:tgtEl>
                                        <p:attrNameLst>
                                          <p:attrName>ppt_x</p:attrName>
                                          <p:attrName>ppt_y</p:attrName>
                                        </p:attrNameLst>
                                      </p:cBhvr>
                                      <p:rCtr x="12500" y="0"/>
                                    </p:animMotion>
                                  </p:childTnLst>
                                </p:cTn>
                              </p:par>
                              <p:par>
                                <p:cTn id="12" presetID="2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6" grpId="0"/>
    </p:bldLst>
  </p:timing>
</p:sld>
</file>

<file path=ppt/tags/tag1.xml><?xml version="1.0" encoding="utf-8"?>
<p:tagLst xmlns:p="http://schemas.openxmlformats.org/presentationml/2006/main">
  <p:tag name="COMMONDATA" val="eyJjb3VudCI6MSwiaGRpZCI6IjZmNGUxYTM3MTAwNjE5ZDMxOTEyNDM5M2FhYTk3ZDc0IiwidXNlckNvdW50IjoxfQ=="/>
</p:tagLst>
</file>

<file path=ppt/theme/theme1.xml><?xml version="1.0" encoding="utf-8"?>
<a:theme xmlns:a="http://schemas.openxmlformats.org/drawingml/2006/main" name="Office 主题​​">
  <a:themeElements>
    <a:clrScheme name="自定义 22">
      <a:dk1>
        <a:srgbClr val="000000"/>
      </a:dk1>
      <a:lt1>
        <a:srgbClr val="FFFFFF"/>
      </a:lt1>
      <a:dk2>
        <a:srgbClr val="44546A"/>
      </a:dk2>
      <a:lt2>
        <a:srgbClr val="E7E6E6"/>
      </a:lt2>
      <a:accent1>
        <a:srgbClr val="176F6E"/>
      </a:accent1>
      <a:accent2>
        <a:srgbClr val="FA7812"/>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1055</Words>
  <Application>WPS 演示</Application>
  <PresentationFormat>宽屏</PresentationFormat>
  <Paragraphs>168</Paragraphs>
  <Slides>14</Slides>
  <Notes>0</Notes>
  <HiddenSlides>0</HiddenSlides>
  <MMClips>0</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14</vt:i4>
      </vt:variant>
    </vt:vector>
  </HeadingPairs>
  <TitlesOfParts>
    <vt:vector size="44" baseType="lpstr">
      <vt:lpstr>Arial</vt:lpstr>
      <vt:lpstr>宋体</vt:lpstr>
      <vt:lpstr>Wingdings</vt:lpstr>
      <vt:lpstr>Calibri</vt:lpstr>
      <vt:lpstr>思源黑体</vt:lpstr>
      <vt:lpstr>黑体</vt:lpstr>
      <vt:lpstr>思源黑体 CN Heavy</vt:lpstr>
      <vt:lpstr>Source Han Sans CN Normal</vt:lpstr>
      <vt:lpstr>微软雅黑</vt:lpstr>
      <vt:lpstr>Source Han Sans SC</vt:lpstr>
      <vt:lpstr>方正黑体简体</vt:lpstr>
      <vt:lpstr>阿里巴巴普惠体 M</vt:lpstr>
      <vt:lpstr>Source Han Sans SC</vt:lpstr>
      <vt:lpstr>Lato</vt:lpstr>
      <vt:lpstr>FZHei-B01S</vt:lpstr>
      <vt:lpstr>思源黑体 CN Normal</vt:lpstr>
      <vt:lpstr>Source Han Sans CN</vt:lpstr>
      <vt:lpstr>Roboto Light</vt:lpstr>
      <vt:lpstr>Open Sans</vt:lpstr>
      <vt:lpstr>Roboto</vt:lpstr>
      <vt:lpstr>Montserrat</vt:lpstr>
      <vt:lpstr>Lato</vt:lpstr>
      <vt:lpstr>等线</vt:lpstr>
      <vt:lpstr>Arial Unicode MS</vt:lpstr>
      <vt:lpstr>等线 Light</vt:lpstr>
      <vt:lpstr>Yu Gothic UI</vt:lpstr>
      <vt:lpstr>Segoe Print</vt:lpstr>
      <vt:lpstr>Calibri</vt:lpstr>
      <vt:lpstr>Yu Gothic UI Semilight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000</cp:lastModifiedBy>
  <cp:revision>6</cp:revision>
  <dcterms:created xsi:type="dcterms:W3CDTF">2020-12-16T07:00:00Z</dcterms:created>
  <dcterms:modified xsi:type="dcterms:W3CDTF">2022-06-21T19:35:52Z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KSOTemplateUUID">
    <vt:lpwstr>v1.0_mb_GFsagpEW0KZX4KYobGbbRw==</vt:lpwstr>
  </property>
  <property fmtid="{D5CDD505-2E9C-101B-9397-08002B2CF9AE}" pid="4" name="ICV">
    <vt:lpwstr>4E9236C9737840C6A8E9B19365038AF6</vt:lpwstr>
  </property>
</Properties>
</file>

<file path=docProps/thumbnail.jpeg>
</file>